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5" r:id="rId1"/>
  </p:sldMasterIdLst>
  <p:notesMasterIdLst>
    <p:notesMasterId r:id="rId7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Lst>
  <p:sldSz cx="12192000" cy="6858000"/>
  <p:notesSz cx="6858000" cy="9144000"/>
  <p:embeddedFontLst>
    <p:embeddedFont>
      <p:font typeface="Calibri" panose="020F0502020204030204" pitchFamily="34" charset="0"/>
      <p:regular r:id="rId72"/>
      <p:bold r:id="rId73"/>
      <p:italic r:id="rId74"/>
      <p:boldItalic r:id="rId75"/>
    </p:embeddedFont>
    <p:embeddedFont>
      <p:font typeface="Century Gothic" panose="020B0502020202020204" pitchFamily="34" charset="0"/>
      <p:regular r:id="rId76"/>
      <p:bold r:id="rId77"/>
      <p:italic r:id="rId78"/>
      <p:boldItalic r:id="rId79"/>
    </p:embeddedFont>
    <p:embeddedFont>
      <p:font typeface="Play" panose="020B0604020202020204" charset="0"/>
      <p:regular r:id="rId80"/>
      <p:bold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E885F1-FD88-4EEA-8968-DC6B127DCCD6}">
  <a:tblStyle styleId="{EAE885F1-FD88-4EEA-8968-DC6B127DCCD6}" styleName="Table_0">
    <a:wholeTbl>
      <a:tcTxStyle b="off" i="off">
        <a:font>
          <a:latin typeface="Century Gothic"/>
          <a:ea typeface="Century Gothic"/>
          <a:cs typeface="Century Gothic"/>
        </a:font>
        <a:schemeClr val="lt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 name="Google Shape;297;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3" name="Google Shape;31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1" name="Google Shape;331;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4" name="Google Shape;35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7ddcd4b96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7ddcd4b96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g27ddcd4b96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7ddcd4b96a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7ddcd4b96a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g27ddcd4b96a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7ddcd4b96a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7ddcd4b96a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7ddcd4b96a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 name="Google Shape;16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7ddcd4b96a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7ddcd4b96a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g27ddcd4b96a_0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7ddcd4b96a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7ddcd4b96a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g27ddcd4b96a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7ddcd4b96a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7ddcd4b96a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g27ddcd4b96a_0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7ddcd4b96a_0_1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7ddcd4b96a_0_1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27ddcd4b96a_0_1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7ddcd4b96a_0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7ddcd4b96a_0_2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g27ddcd4b96a_0_2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7ddcd4b96a_0_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27ddcd4b96a_0_2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g27ddcd4b96a_0_2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7ddcd4b96a_0_2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7ddcd4b96a_0_2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g27ddcd4b96a_0_2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7ddcd4b96a_0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7ddcd4b96a_0_2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g27ddcd4b96a_0_2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7ddcd4b96a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7ddcd4b96a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27ddcd4b96a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7ddcd4b96a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7ddcd4b96a_0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g27ddcd4b96a_0_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 name="Google Shape;17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7ddcd4b96a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7ddcd4b96a_0_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g27ddcd4b96a_0_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7ddcd4b96a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7ddcd4b96a_0_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g27ddcd4b96a_0_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7ddcd4b96a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7ddcd4b96a_0_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g27ddcd4b96a_0_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7ddcd4b96a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27ddcd4b96a_0_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g27ddcd4b96a_0_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7ddcd4b96a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27ddcd4b96a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g27ddcd4b96a_0_1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7ddcd4b96a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7ddcd4b96a_0_1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g27ddcd4b96a_0_1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7ddcd4b96a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7ddcd4b96a_0_1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g27ddcd4b96a_0_1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7ddcd4b96a_0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7ddcd4b96a_0_1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g27ddcd4b96a_0_1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7ddcd4b96a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27ddcd4b96a_0_1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27ddcd4b96a_0_1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7ddcd4b96a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7ddcd4b96a_0_1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g27ddcd4b96a_0_1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7ddcd4b96a_0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27ddcd4b96a_0_1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9" name="Google Shape;579;g27ddcd4b96a_0_1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7ddcd4b96a_0_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27ddcd4b96a_0_2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g27ddcd4b96a_0_2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7ddcd4b96a_0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7ddcd4b96a_0_2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g27ddcd4b96a_0_2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7ddcd4b96a_0_2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27ddcd4b96a_0_2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g27ddcd4b96a_0_2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7ddcd4b96a_0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27ddcd4b96a_0_2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g27ddcd4b96a_0_2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7ddcd4b96a_0_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7ddcd4b96a_0_2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g27ddcd4b96a_0_2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7ddcd4b96a_0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27ddcd4b96a_0_2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3" name="Google Shape;633;g27ddcd4b96a_0_2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7ddcd4b96a_0_2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27ddcd4b96a_0_2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2" name="Google Shape;642;g27ddcd4b96a_0_28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7ddcd4b96a_0_2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7ddcd4b96a_0_2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1" name="Google Shape;651;g27ddcd4b96a_0_2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7ddcd4b96a_0_3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27ddcd4b96a_0_3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0" name="Google Shape;660;g27ddcd4b96a_0_3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7e047421c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7e047421c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27e047421c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7ddcd4b96a_0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ddcd4b96a_0_3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9" name="Google Shape;669;g27ddcd4b96a_0_3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7ddcd4b96a_0_3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27ddcd4b96a_0_3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g27ddcd4b96a_0_3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7ddcd4b96a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7ddcd4b96a_0_3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7" name="Google Shape;687;g27ddcd4b96a_0_3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7ddcd4b96a_0_3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27ddcd4b96a_0_3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6" name="Google Shape;696;g27ddcd4b96a_0_3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27ddcd4b96a_0_3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27ddcd4b96a_0_3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5" name="Google Shape;705;g27ddcd4b96a_0_3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3" name="Google Shape;71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0" name="Google Shape;72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7" name="Google Shape;72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4" name="Google Shape;73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1" name="Google Shape;74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4" name="Google Shape;24;p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spcAft>
                <a:spcPts val="0"/>
              </a:spcAft>
              <a:buClr>
                <a:schemeClr val="lt1"/>
              </a:buClr>
              <a:buSzPts val="2800"/>
              <a:buFont typeface="Century Gothic"/>
              <a:buNone/>
              <a:defRPr/>
            </a:lvl1pPr>
            <a:lvl2pPr marL="0" lvl="1" indent="0" algn="ctr">
              <a:spcBef>
                <a:spcPts val="0"/>
              </a:spcBef>
              <a:spcAft>
                <a:spcPts val="0"/>
              </a:spcAft>
              <a:buClr>
                <a:schemeClr val="lt1"/>
              </a:buClr>
              <a:buSzPts val="2800"/>
              <a:buFont typeface="Century Gothic"/>
              <a:buNone/>
              <a:defRPr/>
            </a:lvl2pPr>
            <a:lvl3pPr marL="0" lvl="2" indent="0" algn="ctr">
              <a:spcBef>
                <a:spcPts val="0"/>
              </a:spcBef>
              <a:spcAft>
                <a:spcPts val="0"/>
              </a:spcAft>
              <a:buClr>
                <a:schemeClr val="lt1"/>
              </a:buClr>
              <a:buSzPts val="2800"/>
              <a:buFont typeface="Century Gothic"/>
              <a:buNone/>
              <a:defRPr/>
            </a:lvl3pPr>
            <a:lvl4pPr marL="0" lvl="3" indent="0" algn="ctr">
              <a:spcBef>
                <a:spcPts val="0"/>
              </a:spcBef>
              <a:spcAft>
                <a:spcPts val="0"/>
              </a:spcAft>
              <a:buClr>
                <a:schemeClr val="lt1"/>
              </a:buClr>
              <a:buSzPts val="2800"/>
              <a:buFont typeface="Century Gothic"/>
              <a:buNone/>
              <a:defRPr/>
            </a:lvl4pPr>
            <a:lvl5pPr marL="0" lvl="4" indent="0" algn="ctr">
              <a:spcBef>
                <a:spcPts val="0"/>
              </a:spcBef>
              <a:spcAft>
                <a:spcPts val="0"/>
              </a:spcAft>
              <a:buClr>
                <a:schemeClr val="lt1"/>
              </a:buClr>
              <a:buSzPts val="2800"/>
              <a:buFont typeface="Century Gothic"/>
              <a:buNone/>
              <a:defRPr/>
            </a:lvl5pPr>
            <a:lvl6pPr marL="0" lvl="5" indent="0" algn="ctr">
              <a:spcBef>
                <a:spcPts val="0"/>
              </a:spcBef>
              <a:spcAft>
                <a:spcPts val="0"/>
              </a:spcAft>
              <a:buClr>
                <a:schemeClr val="lt1"/>
              </a:buClr>
              <a:buSzPts val="2800"/>
              <a:buFont typeface="Century Gothic"/>
              <a:buNone/>
              <a:defRPr/>
            </a:lvl6pPr>
            <a:lvl7pPr marL="0" lvl="6" indent="0" algn="ctr">
              <a:spcBef>
                <a:spcPts val="0"/>
              </a:spcBef>
              <a:spcAft>
                <a:spcPts val="0"/>
              </a:spcAft>
              <a:buClr>
                <a:schemeClr val="lt1"/>
              </a:buClr>
              <a:buSzPts val="2800"/>
              <a:buFont typeface="Century Gothic"/>
              <a:buNone/>
              <a:defRPr/>
            </a:lvl7pPr>
            <a:lvl8pPr marL="0" lvl="7" indent="0" algn="ctr">
              <a:spcBef>
                <a:spcPts val="0"/>
              </a:spcBef>
              <a:spcAft>
                <a:spcPts val="0"/>
              </a:spcAft>
              <a:buClr>
                <a:schemeClr val="lt1"/>
              </a:buClr>
              <a:buSzPts val="2800"/>
              <a:buFont typeface="Century Gothic"/>
              <a:buNone/>
              <a:defRPr/>
            </a:lvl8pPr>
            <a:lvl9pPr marL="0" lvl="8" indent="0" algn="ctr">
              <a:spcBef>
                <a:spcPts val="0"/>
              </a:spcBef>
              <a:spcAft>
                <a:spcPts val="0"/>
              </a:spcAft>
              <a:buClr>
                <a:schemeClr val="lt1"/>
              </a:buClr>
              <a:buSzPts val="2800"/>
              <a:buFont typeface="Century Gothic"/>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8"/>
        <p:cNvGrpSpPr/>
        <p:nvPr/>
      </p:nvGrpSpPr>
      <p:grpSpPr>
        <a:xfrm>
          <a:off x="0" y="0"/>
          <a:ext cx="0" cy="0"/>
          <a:chOff x="0" y="0"/>
          <a:chExt cx="0" cy="0"/>
        </a:xfrm>
      </p:grpSpPr>
      <p:sp>
        <p:nvSpPr>
          <p:cNvPr id="79" name="Google Shape;79;p11"/>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sp>
      <p:sp>
        <p:nvSpPr>
          <p:cNvPr id="81" name="Google Shape;81;p11"/>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2" name="Google Shape;82;p1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spcAft>
                <a:spcPts val="0"/>
              </a:spcAft>
              <a:buClr>
                <a:schemeClr val="lt1"/>
              </a:buClr>
              <a:buSzPts val="2800"/>
              <a:buFont typeface="Century Gothic"/>
              <a:buNone/>
              <a:defRPr/>
            </a:lvl1pPr>
            <a:lvl2pPr marL="0" lvl="1" indent="0" algn="ctr">
              <a:spcBef>
                <a:spcPts val="0"/>
              </a:spcBef>
              <a:spcAft>
                <a:spcPts val="0"/>
              </a:spcAft>
              <a:buClr>
                <a:schemeClr val="lt1"/>
              </a:buClr>
              <a:buSzPts val="2800"/>
              <a:buFont typeface="Century Gothic"/>
              <a:buNone/>
              <a:defRPr/>
            </a:lvl2pPr>
            <a:lvl3pPr marL="0" lvl="2" indent="0" algn="ctr">
              <a:spcBef>
                <a:spcPts val="0"/>
              </a:spcBef>
              <a:spcAft>
                <a:spcPts val="0"/>
              </a:spcAft>
              <a:buClr>
                <a:schemeClr val="lt1"/>
              </a:buClr>
              <a:buSzPts val="2800"/>
              <a:buFont typeface="Century Gothic"/>
              <a:buNone/>
              <a:defRPr/>
            </a:lvl3pPr>
            <a:lvl4pPr marL="0" lvl="3" indent="0" algn="ctr">
              <a:spcBef>
                <a:spcPts val="0"/>
              </a:spcBef>
              <a:spcAft>
                <a:spcPts val="0"/>
              </a:spcAft>
              <a:buClr>
                <a:schemeClr val="lt1"/>
              </a:buClr>
              <a:buSzPts val="2800"/>
              <a:buFont typeface="Century Gothic"/>
              <a:buNone/>
              <a:defRPr/>
            </a:lvl4pPr>
            <a:lvl5pPr marL="0" lvl="4" indent="0" algn="ctr">
              <a:spcBef>
                <a:spcPts val="0"/>
              </a:spcBef>
              <a:spcAft>
                <a:spcPts val="0"/>
              </a:spcAft>
              <a:buClr>
                <a:schemeClr val="lt1"/>
              </a:buClr>
              <a:buSzPts val="2800"/>
              <a:buFont typeface="Century Gothic"/>
              <a:buNone/>
              <a:defRPr/>
            </a:lvl5pPr>
            <a:lvl6pPr marL="0" lvl="5" indent="0" algn="ctr">
              <a:spcBef>
                <a:spcPts val="0"/>
              </a:spcBef>
              <a:spcAft>
                <a:spcPts val="0"/>
              </a:spcAft>
              <a:buClr>
                <a:schemeClr val="lt1"/>
              </a:buClr>
              <a:buSzPts val="2800"/>
              <a:buFont typeface="Century Gothic"/>
              <a:buNone/>
              <a:defRPr/>
            </a:lvl6pPr>
            <a:lvl7pPr marL="0" lvl="6" indent="0" algn="ctr">
              <a:spcBef>
                <a:spcPts val="0"/>
              </a:spcBef>
              <a:spcAft>
                <a:spcPts val="0"/>
              </a:spcAft>
              <a:buClr>
                <a:schemeClr val="lt1"/>
              </a:buClr>
              <a:buSzPts val="2800"/>
              <a:buFont typeface="Century Gothic"/>
              <a:buNone/>
              <a:defRPr/>
            </a:lvl7pPr>
            <a:lvl8pPr marL="0" lvl="7" indent="0" algn="ctr">
              <a:spcBef>
                <a:spcPts val="0"/>
              </a:spcBef>
              <a:spcAft>
                <a:spcPts val="0"/>
              </a:spcAft>
              <a:buClr>
                <a:schemeClr val="lt1"/>
              </a:buClr>
              <a:buSzPts val="2800"/>
              <a:buFont typeface="Century Gothic"/>
              <a:buNone/>
              <a:defRPr/>
            </a:lvl8pPr>
            <a:lvl9pPr marL="0" lvl="8" indent="0" algn="ctr">
              <a:spcBef>
                <a:spcPts val="0"/>
              </a:spcBef>
              <a:spcAft>
                <a:spcPts val="0"/>
              </a:spcAft>
              <a:buClr>
                <a:schemeClr val="lt1"/>
              </a:buClr>
              <a:buSzPts val="2800"/>
              <a:buFont typeface="Century Gothic"/>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5"/>
        <p:cNvGrpSpPr/>
        <p:nvPr/>
      </p:nvGrpSpPr>
      <p:grpSpPr>
        <a:xfrm>
          <a:off x="0" y="0"/>
          <a:ext cx="0" cy="0"/>
          <a:chOff x="0" y="0"/>
          <a:chExt cx="0" cy="0"/>
        </a:xfrm>
      </p:grpSpPr>
      <p:sp>
        <p:nvSpPr>
          <p:cNvPr id="86" name="Google Shape;86;p12"/>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8" name="Google Shape;88;p1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spcAft>
                <a:spcPts val="0"/>
              </a:spcAft>
              <a:buClr>
                <a:schemeClr val="lt1"/>
              </a:buClr>
              <a:buSzPts val="2800"/>
              <a:buFont typeface="Century Gothic"/>
              <a:buNone/>
              <a:defRPr/>
            </a:lvl1pPr>
            <a:lvl2pPr marL="0" lvl="1" indent="0" algn="ctr">
              <a:spcBef>
                <a:spcPts val="0"/>
              </a:spcBef>
              <a:spcAft>
                <a:spcPts val="0"/>
              </a:spcAft>
              <a:buClr>
                <a:schemeClr val="lt1"/>
              </a:buClr>
              <a:buSzPts val="2800"/>
              <a:buFont typeface="Century Gothic"/>
              <a:buNone/>
              <a:defRPr/>
            </a:lvl2pPr>
            <a:lvl3pPr marL="0" lvl="2" indent="0" algn="ctr">
              <a:spcBef>
                <a:spcPts val="0"/>
              </a:spcBef>
              <a:spcAft>
                <a:spcPts val="0"/>
              </a:spcAft>
              <a:buClr>
                <a:schemeClr val="lt1"/>
              </a:buClr>
              <a:buSzPts val="2800"/>
              <a:buFont typeface="Century Gothic"/>
              <a:buNone/>
              <a:defRPr/>
            </a:lvl3pPr>
            <a:lvl4pPr marL="0" lvl="3" indent="0" algn="ctr">
              <a:spcBef>
                <a:spcPts val="0"/>
              </a:spcBef>
              <a:spcAft>
                <a:spcPts val="0"/>
              </a:spcAft>
              <a:buClr>
                <a:schemeClr val="lt1"/>
              </a:buClr>
              <a:buSzPts val="2800"/>
              <a:buFont typeface="Century Gothic"/>
              <a:buNone/>
              <a:defRPr/>
            </a:lvl4pPr>
            <a:lvl5pPr marL="0" lvl="4" indent="0" algn="ctr">
              <a:spcBef>
                <a:spcPts val="0"/>
              </a:spcBef>
              <a:spcAft>
                <a:spcPts val="0"/>
              </a:spcAft>
              <a:buClr>
                <a:schemeClr val="lt1"/>
              </a:buClr>
              <a:buSzPts val="2800"/>
              <a:buFont typeface="Century Gothic"/>
              <a:buNone/>
              <a:defRPr/>
            </a:lvl5pPr>
            <a:lvl6pPr marL="0" lvl="5" indent="0" algn="ctr">
              <a:spcBef>
                <a:spcPts val="0"/>
              </a:spcBef>
              <a:spcAft>
                <a:spcPts val="0"/>
              </a:spcAft>
              <a:buClr>
                <a:schemeClr val="lt1"/>
              </a:buClr>
              <a:buSzPts val="2800"/>
              <a:buFont typeface="Century Gothic"/>
              <a:buNone/>
              <a:defRPr/>
            </a:lvl6pPr>
            <a:lvl7pPr marL="0" lvl="6" indent="0" algn="ctr">
              <a:spcBef>
                <a:spcPts val="0"/>
              </a:spcBef>
              <a:spcAft>
                <a:spcPts val="0"/>
              </a:spcAft>
              <a:buClr>
                <a:schemeClr val="lt1"/>
              </a:buClr>
              <a:buSzPts val="2800"/>
              <a:buFont typeface="Century Gothic"/>
              <a:buNone/>
              <a:defRPr/>
            </a:lvl7pPr>
            <a:lvl8pPr marL="0" lvl="7" indent="0" algn="ctr">
              <a:spcBef>
                <a:spcPts val="0"/>
              </a:spcBef>
              <a:spcAft>
                <a:spcPts val="0"/>
              </a:spcAft>
              <a:buClr>
                <a:schemeClr val="lt1"/>
              </a:buClr>
              <a:buSzPts val="2800"/>
              <a:buFont typeface="Century Gothic"/>
              <a:buNone/>
              <a:defRPr/>
            </a:lvl8pPr>
            <a:lvl9pPr marL="0" lvl="8" indent="0" algn="ctr">
              <a:spcBef>
                <a:spcPts val="0"/>
              </a:spcBef>
              <a:spcAft>
                <a:spcPts val="0"/>
              </a:spcAft>
              <a:buClr>
                <a:schemeClr val="lt1"/>
              </a:buClr>
              <a:buSzPts val="2800"/>
              <a:buFont typeface="Century Gothic"/>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1"/>
        <p:cNvGrpSpPr/>
        <p:nvPr/>
      </p:nvGrpSpPr>
      <p:grpSpPr>
        <a:xfrm>
          <a:off x="0" y="0"/>
          <a:ext cx="0" cy="0"/>
          <a:chOff x="0" y="0"/>
          <a:chExt cx="0" cy="0"/>
        </a:xfrm>
      </p:grpSpPr>
      <p:sp>
        <p:nvSpPr>
          <p:cNvPr id="92" name="Google Shape;92;p13"/>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3"/>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86D1D8"/>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4" name="Google Shape;94;p13"/>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5" name="Google Shape;95;p1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spcAft>
                <a:spcPts val="0"/>
              </a:spcAft>
              <a:buClr>
                <a:schemeClr val="lt1"/>
              </a:buClr>
              <a:buSzPts val="2800"/>
              <a:buFont typeface="Century Gothic"/>
              <a:buNone/>
              <a:defRPr/>
            </a:lvl1pPr>
            <a:lvl2pPr marL="0" lvl="1" indent="0" algn="ctr">
              <a:spcBef>
                <a:spcPts val="0"/>
              </a:spcBef>
              <a:spcAft>
                <a:spcPts val="0"/>
              </a:spcAft>
              <a:buClr>
                <a:schemeClr val="lt1"/>
              </a:buClr>
              <a:buSzPts val="2800"/>
              <a:buFont typeface="Century Gothic"/>
              <a:buNone/>
              <a:defRPr/>
            </a:lvl2pPr>
            <a:lvl3pPr marL="0" lvl="2" indent="0" algn="ctr">
              <a:spcBef>
                <a:spcPts val="0"/>
              </a:spcBef>
              <a:spcAft>
                <a:spcPts val="0"/>
              </a:spcAft>
              <a:buClr>
                <a:schemeClr val="lt1"/>
              </a:buClr>
              <a:buSzPts val="2800"/>
              <a:buFont typeface="Century Gothic"/>
              <a:buNone/>
              <a:defRPr/>
            </a:lvl3pPr>
            <a:lvl4pPr marL="0" lvl="3" indent="0" algn="ctr">
              <a:spcBef>
                <a:spcPts val="0"/>
              </a:spcBef>
              <a:spcAft>
                <a:spcPts val="0"/>
              </a:spcAft>
              <a:buClr>
                <a:schemeClr val="lt1"/>
              </a:buClr>
              <a:buSzPts val="2800"/>
              <a:buFont typeface="Century Gothic"/>
              <a:buNone/>
              <a:defRPr/>
            </a:lvl4pPr>
            <a:lvl5pPr marL="0" lvl="4" indent="0" algn="ctr">
              <a:spcBef>
                <a:spcPts val="0"/>
              </a:spcBef>
              <a:spcAft>
                <a:spcPts val="0"/>
              </a:spcAft>
              <a:buClr>
                <a:schemeClr val="lt1"/>
              </a:buClr>
              <a:buSzPts val="2800"/>
              <a:buFont typeface="Century Gothic"/>
              <a:buNone/>
              <a:defRPr/>
            </a:lvl5pPr>
            <a:lvl6pPr marL="0" lvl="5" indent="0" algn="ctr">
              <a:spcBef>
                <a:spcPts val="0"/>
              </a:spcBef>
              <a:spcAft>
                <a:spcPts val="0"/>
              </a:spcAft>
              <a:buClr>
                <a:schemeClr val="lt1"/>
              </a:buClr>
              <a:buSzPts val="2800"/>
              <a:buFont typeface="Century Gothic"/>
              <a:buNone/>
              <a:defRPr/>
            </a:lvl6pPr>
            <a:lvl7pPr marL="0" lvl="6" indent="0" algn="ctr">
              <a:spcBef>
                <a:spcPts val="0"/>
              </a:spcBef>
              <a:spcAft>
                <a:spcPts val="0"/>
              </a:spcAft>
              <a:buClr>
                <a:schemeClr val="lt1"/>
              </a:buClr>
              <a:buSzPts val="2800"/>
              <a:buFont typeface="Century Gothic"/>
              <a:buNone/>
              <a:defRPr/>
            </a:lvl7pPr>
            <a:lvl8pPr marL="0" lvl="7" indent="0" algn="ctr">
              <a:spcBef>
                <a:spcPts val="0"/>
              </a:spcBef>
              <a:spcAft>
                <a:spcPts val="0"/>
              </a:spcAft>
              <a:buClr>
                <a:schemeClr val="lt1"/>
              </a:buClr>
              <a:buSzPts val="2800"/>
              <a:buFont typeface="Century Gothic"/>
              <a:buNone/>
              <a:defRPr/>
            </a:lvl8pPr>
            <a:lvl9pPr marL="0" lvl="8" indent="0" algn="ctr">
              <a:spcBef>
                <a:spcPts val="0"/>
              </a:spcBef>
              <a:spcAft>
                <a:spcPts val="0"/>
              </a:spcAft>
              <a:buClr>
                <a:schemeClr val="lt1"/>
              </a:buClr>
              <a:buSzPts val="2800"/>
              <a:buFont typeface="Century Gothic"/>
              <a:buNone/>
              <a:defRPr/>
            </a:lvl9pPr>
          </a:lstStyle>
          <a:p>
            <a:pPr marL="0" lvl="0" indent="0" algn="ctr" rtl="0">
              <a:spcBef>
                <a:spcPts val="0"/>
              </a:spcBef>
              <a:spcAft>
                <a:spcPts val="0"/>
              </a:spcAft>
              <a:buNone/>
            </a:pPr>
            <a:fld id="{00000000-1234-1234-1234-123412341234}" type="slidenum">
              <a:rPr lang="en-US"/>
              <a:t>‹#›</a:t>
            </a:fld>
            <a:endParaRPr/>
          </a:p>
        </p:txBody>
      </p:sp>
      <p:sp>
        <p:nvSpPr>
          <p:cNvPr id="98" name="Google Shape;98;p13"/>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u="none" strike="noStrike" cap="none">
                <a:solidFill>
                  <a:srgbClr val="86D1D8"/>
                </a:solidFill>
                <a:latin typeface="Arial"/>
                <a:ea typeface="Arial"/>
                <a:cs typeface="Arial"/>
                <a:sym typeface="Arial"/>
              </a:rPr>
              <a:t>“</a:t>
            </a:r>
            <a:endParaRPr/>
          </a:p>
        </p:txBody>
      </p:sp>
      <p:sp>
        <p:nvSpPr>
          <p:cNvPr id="99" name="Google Shape;99;p13"/>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u="none" strike="noStrike" cap="none">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0"/>
        <p:cNvGrpSpPr/>
        <p:nvPr/>
      </p:nvGrpSpPr>
      <p:grpSpPr>
        <a:xfrm>
          <a:off x="0" y="0"/>
          <a:ext cx="0" cy="0"/>
          <a:chOff x="0" y="0"/>
          <a:chExt cx="0" cy="0"/>
        </a:xfrm>
      </p:grpSpPr>
      <p:sp>
        <p:nvSpPr>
          <p:cNvPr id="101" name="Google Shape;101;p14"/>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4"/>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103" name="Google Shape;103;p1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spcAft>
                <a:spcPts val="0"/>
              </a:spcAft>
              <a:buClr>
                <a:schemeClr val="lt1"/>
              </a:buClr>
              <a:buSzPts val="2800"/>
              <a:buFont typeface="Century Gothic"/>
              <a:buNone/>
              <a:defRPr/>
            </a:lvl1pPr>
            <a:lvl2pPr marL="0" lvl="1" indent="0" algn="ctr">
              <a:spcBef>
                <a:spcPts val="0"/>
              </a:spcBef>
              <a:spcAft>
                <a:spcPts val="0"/>
              </a:spcAft>
              <a:buClr>
                <a:schemeClr val="lt1"/>
              </a:buClr>
              <a:buSzPts val="2800"/>
              <a:buFont typeface="Century Gothic"/>
              <a:buNone/>
              <a:defRPr/>
            </a:lvl2pPr>
            <a:lvl3pPr marL="0" lvl="2" indent="0" algn="ctr">
              <a:spcBef>
                <a:spcPts val="0"/>
              </a:spcBef>
              <a:spcAft>
                <a:spcPts val="0"/>
              </a:spcAft>
              <a:buClr>
                <a:schemeClr val="lt1"/>
              </a:buClr>
              <a:buSzPts val="2800"/>
              <a:buFont typeface="Century Gothic"/>
              <a:buNone/>
              <a:defRPr/>
            </a:lvl3pPr>
            <a:lvl4pPr marL="0" lvl="3" indent="0" algn="ctr">
              <a:spcBef>
                <a:spcPts val="0"/>
              </a:spcBef>
              <a:spcAft>
                <a:spcPts val="0"/>
              </a:spcAft>
              <a:buClr>
                <a:schemeClr val="lt1"/>
              </a:buClr>
              <a:buSzPts val="2800"/>
              <a:buFont typeface="Century Gothic"/>
              <a:buNone/>
              <a:defRPr/>
            </a:lvl4pPr>
            <a:lvl5pPr marL="0" lvl="4" indent="0" algn="ctr">
              <a:spcBef>
                <a:spcPts val="0"/>
              </a:spcBef>
              <a:spcAft>
                <a:spcPts val="0"/>
              </a:spcAft>
              <a:buClr>
                <a:schemeClr val="lt1"/>
              </a:buClr>
              <a:buSzPts val="2800"/>
              <a:buFont typeface="Century Gothic"/>
              <a:buNone/>
              <a:defRPr/>
            </a:lvl5pPr>
            <a:lvl6pPr marL="0" lvl="5" indent="0" algn="ctr">
              <a:spcBef>
                <a:spcPts val="0"/>
              </a:spcBef>
              <a:spcAft>
                <a:spcPts val="0"/>
              </a:spcAft>
              <a:buClr>
                <a:schemeClr val="lt1"/>
              </a:buClr>
              <a:buSzPts val="2800"/>
              <a:buFont typeface="Century Gothic"/>
              <a:buNone/>
              <a:defRPr/>
            </a:lvl6pPr>
            <a:lvl7pPr marL="0" lvl="6" indent="0" algn="ctr">
              <a:spcBef>
                <a:spcPts val="0"/>
              </a:spcBef>
              <a:spcAft>
                <a:spcPts val="0"/>
              </a:spcAft>
              <a:buClr>
                <a:schemeClr val="lt1"/>
              </a:buClr>
              <a:buSzPts val="2800"/>
              <a:buFont typeface="Century Gothic"/>
              <a:buNone/>
              <a:defRPr/>
            </a:lvl7pPr>
            <a:lvl8pPr marL="0" lvl="7" indent="0" algn="ctr">
              <a:spcBef>
                <a:spcPts val="0"/>
              </a:spcBef>
              <a:spcAft>
                <a:spcPts val="0"/>
              </a:spcAft>
              <a:buClr>
                <a:schemeClr val="lt1"/>
              </a:buClr>
              <a:buSzPts val="2800"/>
              <a:buFont typeface="Century Gothic"/>
              <a:buNone/>
              <a:defRPr/>
            </a:lvl8pPr>
            <a:lvl9pPr marL="0" lvl="8" indent="0" algn="ctr">
              <a:spcBef>
                <a:spcPts val="0"/>
              </a:spcBef>
              <a:spcAft>
                <a:spcPts val="0"/>
              </a:spcAft>
              <a:buClr>
                <a:schemeClr val="lt1"/>
              </a:buClr>
              <a:buSzPts val="2800"/>
              <a:buFont typeface="Century Gothic"/>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5"/>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9" name="Google Shape;109;p15"/>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0" name="Google Shape;110;p15"/>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1" name="Google Shape;111;p15"/>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2" name="Google Shape;112;p15"/>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3" name="Google Shape;113;p15"/>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14" name="Google Shape;114;p15"/>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15" name="Google Shape;115;p15"/>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16" name="Google Shape;116;p1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spcAft>
                <a:spcPts val="0"/>
              </a:spcAft>
              <a:buClr>
                <a:schemeClr val="lt1"/>
              </a:buClr>
              <a:buSzPts val="2800"/>
              <a:buFont typeface="Century Gothic"/>
              <a:buNone/>
              <a:defRPr/>
            </a:lvl1pPr>
            <a:lvl2pPr marL="0" lvl="1" indent="0" algn="ctr">
              <a:spcBef>
                <a:spcPts val="0"/>
              </a:spcBef>
              <a:spcAft>
                <a:spcPts val="0"/>
              </a:spcAft>
              <a:buClr>
                <a:schemeClr val="lt1"/>
              </a:buClr>
              <a:buSzPts val="2800"/>
              <a:buFont typeface="Century Gothic"/>
              <a:buNone/>
              <a:defRPr/>
            </a:lvl2pPr>
            <a:lvl3pPr marL="0" lvl="2" indent="0" algn="ctr">
              <a:spcBef>
                <a:spcPts val="0"/>
              </a:spcBef>
              <a:spcAft>
                <a:spcPts val="0"/>
              </a:spcAft>
              <a:buClr>
                <a:schemeClr val="lt1"/>
              </a:buClr>
              <a:buSzPts val="2800"/>
              <a:buFont typeface="Century Gothic"/>
              <a:buNone/>
              <a:defRPr/>
            </a:lvl3pPr>
            <a:lvl4pPr marL="0" lvl="3" indent="0" algn="ctr">
              <a:spcBef>
                <a:spcPts val="0"/>
              </a:spcBef>
              <a:spcAft>
                <a:spcPts val="0"/>
              </a:spcAft>
              <a:buClr>
                <a:schemeClr val="lt1"/>
              </a:buClr>
              <a:buSzPts val="2800"/>
              <a:buFont typeface="Century Gothic"/>
              <a:buNone/>
              <a:defRPr/>
            </a:lvl4pPr>
            <a:lvl5pPr marL="0" lvl="4" indent="0" algn="ctr">
              <a:spcBef>
                <a:spcPts val="0"/>
              </a:spcBef>
              <a:spcAft>
                <a:spcPts val="0"/>
              </a:spcAft>
              <a:buClr>
                <a:schemeClr val="lt1"/>
              </a:buClr>
              <a:buSzPts val="2800"/>
              <a:buFont typeface="Century Gothic"/>
              <a:buNone/>
              <a:defRPr/>
            </a:lvl5pPr>
            <a:lvl6pPr marL="0" lvl="5" indent="0" algn="ctr">
              <a:spcBef>
                <a:spcPts val="0"/>
              </a:spcBef>
              <a:spcAft>
                <a:spcPts val="0"/>
              </a:spcAft>
              <a:buClr>
                <a:schemeClr val="lt1"/>
              </a:buClr>
              <a:buSzPts val="2800"/>
              <a:buFont typeface="Century Gothic"/>
              <a:buNone/>
              <a:defRPr/>
            </a:lvl6pPr>
            <a:lvl7pPr marL="0" lvl="6" indent="0" algn="ctr">
              <a:spcBef>
                <a:spcPts val="0"/>
              </a:spcBef>
              <a:spcAft>
                <a:spcPts val="0"/>
              </a:spcAft>
              <a:buClr>
                <a:schemeClr val="lt1"/>
              </a:buClr>
              <a:buSzPts val="2800"/>
              <a:buFont typeface="Century Gothic"/>
              <a:buNone/>
              <a:defRPr/>
            </a:lvl7pPr>
            <a:lvl8pPr marL="0" lvl="7" indent="0" algn="ctr">
              <a:spcBef>
                <a:spcPts val="0"/>
              </a:spcBef>
              <a:spcAft>
                <a:spcPts val="0"/>
              </a:spcAft>
              <a:buClr>
                <a:schemeClr val="lt1"/>
              </a:buClr>
              <a:buSzPts val="2800"/>
              <a:buFont typeface="Century Gothic"/>
              <a:buNone/>
              <a:defRPr/>
            </a:lvl8pPr>
            <a:lvl9pPr marL="0" lvl="8" indent="0" algn="ctr">
              <a:spcBef>
                <a:spcPts val="0"/>
              </a:spcBef>
              <a:spcAft>
                <a:spcPts val="0"/>
              </a:spcAft>
              <a:buClr>
                <a:schemeClr val="lt1"/>
              </a:buClr>
              <a:buSzPts val="2800"/>
              <a:buFont typeface="Century Gothic"/>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9"/>
        <p:cNvGrpSpPr/>
        <p:nvPr/>
      </p:nvGrpSpPr>
      <p:grpSpPr>
        <a:xfrm>
          <a:off x="0" y="0"/>
          <a:ext cx="0" cy="0"/>
          <a:chOff x="0" y="0"/>
          <a:chExt cx="0" cy="0"/>
        </a:xfrm>
      </p:grpSpPr>
      <p:sp>
        <p:nvSpPr>
          <p:cNvPr id="120" name="Google Shape;120;p1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6"/>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2" name="Google Shape;122;p16"/>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3" name="Google Shape;123;p16"/>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4" name="Google Shape;124;p16"/>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5" name="Google Shape;125;p16"/>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6" name="Google Shape;126;p16"/>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7" name="Google Shape;127;p16"/>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8" name="Google Shape;128;p16"/>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9" name="Google Shape;129;p16"/>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30" name="Google Shape;130;p16"/>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31" name="Google Shape;131;p16"/>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32" name="Google Shape;132;p1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spcAft>
                <a:spcPts val="0"/>
              </a:spcAft>
              <a:buClr>
                <a:schemeClr val="lt1"/>
              </a:buClr>
              <a:buSzPts val="2800"/>
              <a:buFont typeface="Century Gothic"/>
              <a:buNone/>
              <a:defRPr/>
            </a:lvl1pPr>
            <a:lvl2pPr marL="0" lvl="1" indent="0" algn="ctr">
              <a:spcBef>
                <a:spcPts val="0"/>
              </a:spcBef>
              <a:spcAft>
                <a:spcPts val="0"/>
              </a:spcAft>
              <a:buClr>
                <a:schemeClr val="lt1"/>
              </a:buClr>
              <a:buSzPts val="2800"/>
              <a:buFont typeface="Century Gothic"/>
              <a:buNone/>
              <a:defRPr/>
            </a:lvl2pPr>
            <a:lvl3pPr marL="0" lvl="2" indent="0" algn="ctr">
              <a:spcBef>
                <a:spcPts val="0"/>
              </a:spcBef>
              <a:spcAft>
                <a:spcPts val="0"/>
              </a:spcAft>
              <a:buClr>
                <a:schemeClr val="lt1"/>
              </a:buClr>
              <a:buSzPts val="2800"/>
              <a:buFont typeface="Century Gothic"/>
              <a:buNone/>
              <a:defRPr/>
            </a:lvl3pPr>
            <a:lvl4pPr marL="0" lvl="3" indent="0" algn="ctr">
              <a:spcBef>
                <a:spcPts val="0"/>
              </a:spcBef>
              <a:spcAft>
                <a:spcPts val="0"/>
              </a:spcAft>
              <a:buClr>
                <a:schemeClr val="lt1"/>
              </a:buClr>
              <a:buSzPts val="2800"/>
              <a:buFont typeface="Century Gothic"/>
              <a:buNone/>
              <a:defRPr/>
            </a:lvl4pPr>
            <a:lvl5pPr marL="0" lvl="4" indent="0" algn="ctr">
              <a:spcBef>
                <a:spcPts val="0"/>
              </a:spcBef>
              <a:spcAft>
                <a:spcPts val="0"/>
              </a:spcAft>
              <a:buClr>
                <a:schemeClr val="lt1"/>
              </a:buClr>
              <a:buSzPts val="2800"/>
              <a:buFont typeface="Century Gothic"/>
              <a:buNone/>
              <a:defRPr/>
            </a:lvl5pPr>
            <a:lvl6pPr marL="0" lvl="5" indent="0" algn="ctr">
              <a:spcBef>
                <a:spcPts val="0"/>
              </a:spcBef>
              <a:spcAft>
                <a:spcPts val="0"/>
              </a:spcAft>
              <a:buClr>
                <a:schemeClr val="lt1"/>
              </a:buClr>
              <a:buSzPts val="2800"/>
              <a:buFont typeface="Century Gothic"/>
              <a:buNone/>
              <a:defRPr/>
            </a:lvl6pPr>
            <a:lvl7pPr marL="0" lvl="6" indent="0" algn="ctr">
              <a:spcBef>
                <a:spcPts val="0"/>
              </a:spcBef>
              <a:spcAft>
                <a:spcPts val="0"/>
              </a:spcAft>
              <a:buClr>
                <a:schemeClr val="lt1"/>
              </a:buClr>
              <a:buSzPts val="2800"/>
              <a:buFont typeface="Century Gothic"/>
              <a:buNone/>
              <a:defRPr/>
            </a:lvl7pPr>
            <a:lvl8pPr marL="0" lvl="7" indent="0" algn="ctr">
              <a:spcBef>
                <a:spcPts val="0"/>
              </a:spcBef>
              <a:spcAft>
                <a:spcPts val="0"/>
              </a:spcAft>
              <a:buClr>
                <a:schemeClr val="lt1"/>
              </a:buClr>
              <a:buSzPts val="2800"/>
              <a:buFont typeface="Century Gothic"/>
              <a:buNone/>
              <a:defRPr/>
            </a:lvl8pPr>
            <a:lvl9pPr marL="0" lvl="8" indent="0" algn="ctr">
              <a:spcBef>
                <a:spcPts val="0"/>
              </a:spcBef>
              <a:spcAft>
                <a:spcPts val="0"/>
              </a:spcAft>
              <a:buClr>
                <a:schemeClr val="lt1"/>
              </a:buClr>
              <a:buSzPts val="2800"/>
              <a:buFont typeface="Century Gothic"/>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5"/>
        <p:cNvGrpSpPr/>
        <p:nvPr/>
      </p:nvGrpSpPr>
      <p:grpSpPr>
        <a:xfrm>
          <a:off x="0" y="0"/>
          <a:ext cx="0" cy="0"/>
          <a:chOff x="0" y="0"/>
          <a:chExt cx="0" cy="0"/>
        </a:xfrm>
      </p:grpSpPr>
      <p:sp>
        <p:nvSpPr>
          <p:cNvPr id="136" name="Google Shape;136;p1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17"/>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8" name="Google Shape;138;p1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spcAft>
                <a:spcPts val="0"/>
              </a:spcAft>
              <a:buClr>
                <a:schemeClr val="lt1"/>
              </a:buClr>
              <a:buSzPts val="2800"/>
              <a:buFont typeface="Century Gothic"/>
              <a:buNone/>
              <a:defRPr/>
            </a:lvl1pPr>
            <a:lvl2pPr marL="0" lvl="1" indent="0" algn="ctr">
              <a:spcBef>
                <a:spcPts val="0"/>
              </a:spcBef>
              <a:spcAft>
                <a:spcPts val="0"/>
              </a:spcAft>
              <a:buClr>
                <a:schemeClr val="lt1"/>
              </a:buClr>
              <a:buSzPts val="2800"/>
              <a:buFont typeface="Century Gothic"/>
              <a:buNone/>
              <a:defRPr/>
            </a:lvl2pPr>
            <a:lvl3pPr marL="0" lvl="2" indent="0" algn="ctr">
              <a:spcBef>
                <a:spcPts val="0"/>
              </a:spcBef>
              <a:spcAft>
                <a:spcPts val="0"/>
              </a:spcAft>
              <a:buClr>
                <a:schemeClr val="lt1"/>
              </a:buClr>
              <a:buSzPts val="2800"/>
              <a:buFont typeface="Century Gothic"/>
              <a:buNone/>
              <a:defRPr/>
            </a:lvl3pPr>
            <a:lvl4pPr marL="0" lvl="3" indent="0" algn="ctr">
              <a:spcBef>
                <a:spcPts val="0"/>
              </a:spcBef>
              <a:spcAft>
                <a:spcPts val="0"/>
              </a:spcAft>
              <a:buClr>
                <a:schemeClr val="lt1"/>
              </a:buClr>
              <a:buSzPts val="2800"/>
              <a:buFont typeface="Century Gothic"/>
              <a:buNone/>
              <a:defRPr/>
            </a:lvl4pPr>
            <a:lvl5pPr marL="0" lvl="4" indent="0" algn="ctr">
              <a:spcBef>
                <a:spcPts val="0"/>
              </a:spcBef>
              <a:spcAft>
                <a:spcPts val="0"/>
              </a:spcAft>
              <a:buClr>
                <a:schemeClr val="lt1"/>
              </a:buClr>
              <a:buSzPts val="2800"/>
              <a:buFont typeface="Century Gothic"/>
              <a:buNone/>
              <a:defRPr/>
            </a:lvl5pPr>
            <a:lvl6pPr marL="0" lvl="5" indent="0" algn="ctr">
              <a:spcBef>
                <a:spcPts val="0"/>
              </a:spcBef>
              <a:spcAft>
                <a:spcPts val="0"/>
              </a:spcAft>
              <a:buClr>
                <a:schemeClr val="lt1"/>
              </a:buClr>
              <a:buSzPts val="2800"/>
              <a:buFont typeface="Century Gothic"/>
              <a:buNone/>
              <a:defRPr/>
            </a:lvl6pPr>
            <a:lvl7pPr marL="0" lvl="6" indent="0" algn="ctr">
              <a:spcBef>
                <a:spcPts val="0"/>
              </a:spcBef>
              <a:spcAft>
                <a:spcPts val="0"/>
              </a:spcAft>
              <a:buClr>
                <a:schemeClr val="lt1"/>
              </a:buClr>
              <a:buSzPts val="2800"/>
              <a:buFont typeface="Century Gothic"/>
              <a:buNone/>
              <a:defRPr/>
            </a:lvl7pPr>
            <a:lvl8pPr marL="0" lvl="7" indent="0" algn="ctr">
              <a:spcBef>
                <a:spcPts val="0"/>
              </a:spcBef>
              <a:spcAft>
                <a:spcPts val="0"/>
              </a:spcAft>
              <a:buClr>
                <a:schemeClr val="lt1"/>
              </a:buClr>
              <a:buSzPts val="2800"/>
              <a:buFont typeface="Century Gothic"/>
              <a:buNone/>
              <a:defRPr/>
            </a:lvl8pPr>
            <a:lvl9pPr marL="0" lvl="8" indent="0" algn="ctr">
              <a:spcBef>
                <a:spcPts val="0"/>
              </a:spcBef>
              <a:spcAft>
                <a:spcPts val="0"/>
              </a:spcAft>
              <a:buClr>
                <a:schemeClr val="lt1"/>
              </a:buClr>
              <a:buSzPts val="2800"/>
              <a:buFont typeface="Century Gothic"/>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18"/>
          <p:cNvSpPr txBox="1">
            <a:spLocks noGrp="1"/>
          </p:cNvSpPr>
          <p:nvPr>
            <p:ph type="body" idx="1"/>
          </p:nvPr>
        </p:nvSpPr>
        <p:spPr>
          <a:xfrm rot="5400000">
            <a:off x="1679576"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4" name="Google Shape;144;p1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1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spcAft>
                <a:spcPts val="0"/>
              </a:spcAft>
              <a:buClr>
                <a:schemeClr val="lt1"/>
              </a:buClr>
              <a:buSzPts val="2800"/>
              <a:buFont typeface="Century Gothic"/>
              <a:buNone/>
              <a:defRPr/>
            </a:lvl1pPr>
            <a:lvl2pPr marL="0" lvl="1" indent="0" algn="ctr">
              <a:spcBef>
                <a:spcPts val="0"/>
              </a:spcBef>
              <a:spcAft>
                <a:spcPts val="0"/>
              </a:spcAft>
              <a:buClr>
                <a:schemeClr val="lt1"/>
              </a:buClr>
              <a:buSzPts val="2800"/>
              <a:buFont typeface="Century Gothic"/>
              <a:buNone/>
              <a:defRPr/>
            </a:lvl2pPr>
            <a:lvl3pPr marL="0" lvl="2" indent="0" algn="ctr">
              <a:spcBef>
                <a:spcPts val="0"/>
              </a:spcBef>
              <a:spcAft>
                <a:spcPts val="0"/>
              </a:spcAft>
              <a:buClr>
                <a:schemeClr val="lt1"/>
              </a:buClr>
              <a:buSzPts val="2800"/>
              <a:buFont typeface="Century Gothic"/>
              <a:buNone/>
              <a:defRPr/>
            </a:lvl3pPr>
            <a:lvl4pPr marL="0" lvl="3" indent="0" algn="ctr">
              <a:spcBef>
                <a:spcPts val="0"/>
              </a:spcBef>
              <a:spcAft>
                <a:spcPts val="0"/>
              </a:spcAft>
              <a:buClr>
                <a:schemeClr val="lt1"/>
              </a:buClr>
              <a:buSzPts val="2800"/>
              <a:buFont typeface="Century Gothic"/>
              <a:buNone/>
              <a:defRPr/>
            </a:lvl4pPr>
            <a:lvl5pPr marL="0" lvl="4" indent="0" algn="ctr">
              <a:spcBef>
                <a:spcPts val="0"/>
              </a:spcBef>
              <a:spcAft>
                <a:spcPts val="0"/>
              </a:spcAft>
              <a:buClr>
                <a:schemeClr val="lt1"/>
              </a:buClr>
              <a:buSzPts val="2800"/>
              <a:buFont typeface="Century Gothic"/>
              <a:buNone/>
              <a:defRPr/>
            </a:lvl5pPr>
            <a:lvl6pPr marL="0" lvl="5" indent="0" algn="ctr">
              <a:spcBef>
                <a:spcPts val="0"/>
              </a:spcBef>
              <a:spcAft>
                <a:spcPts val="0"/>
              </a:spcAft>
              <a:buClr>
                <a:schemeClr val="lt1"/>
              </a:buClr>
              <a:buSzPts val="2800"/>
              <a:buFont typeface="Century Gothic"/>
              <a:buNone/>
              <a:defRPr/>
            </a:lvl6pPr>
            <a:lvl7pPr marL="0" lvl="6" indent="0" algn="ctr">
              <a:spcBef>
                <a:spcPts val="0"/>
              </a:spcBef>
              <a:spcAft>
                <a:spcPts val="0"/>
              </a:spcAft>
              <a:buClr>
                <a:schemeClr val="lt1"/>
              </a:buClr>
              <a:buSzPts val="2800"/>
              <a:buFont typeface="Century Gothic"/>
              <a:buNone/>
              <a:defRPr/>
            </a:lvl7pPr>
            <a:lvl8pPr marL="0" lvl="7" indent="0" algn="ctr">
              <a:spcBef>
                <a:spcPts val="0"/>
              </a:spcBef>
              <a:spcAft>
                <a:spcPts val="0"/>
              </a:spcAft>
              <a:buClr>
                <a:schemeClr val="lt1"/>
              </a:buClr>
              <a:buSzPts val="2800"/>
              <a:buFont typeface="Century Gothic"/>
              <a:buNone/>
              <a:defRPr/>
            </a:lvl8pPr>
            <a:lvl9pPr marL="0" lvl="8" indent="0" algn="ctr">
              <a:spcBef>
                <a:spcPts val="0"/>
              </a:spcBef>
              <a:spcAft>
                <a:spcPts val="0"/>
              </a:spcAft>
              <a:buClr>
                <a:schemeClr val="lt1"/>
              </a:buClr>
              <a:buSzPts val="2800"/>
              <a:buFont typeface="Century Gothic"/>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spcAft>
                <a:spcPts val="0"/>
              </a:spcAft>
              <a:buClr>
                <a:schemeClr val="lt1"/>
              </a:buClr>
              <a:buSzPts val="2800"/>
              <a:buFont typeface="Century Gothic"/>
              <a:buNone/>
              <a:defRPr/>
            </a:lvl1pPr>
            <a:lvl2pPr marL="0" lvl="1" indent="0" algn="ctr">
              <a:spcBef>
                <a:spcPts val="0"/>
              </a:spcBef>
              <a:spcAft>
                <a:spcPts val="0"/>
              </a:spcAft>
              <a:buClr>
                <a:schemeClr val="lt1"/>
              </a:buClr>
              <a:buSzPts val="2800"/>
              <a:buFont typeface="Century Gothic"/>
              <a:buNone/>
              <a:defRPr/>
            </a:lvl2pPr>
            <a:lvl3pPr marL="0" lvl="2" indent="0" algn="ctr">
              <a:spcBef>
                <a:spcPts val="0"/>
              </a:spcBef>
              <a:spcAft>
                <a:spcPts val="0"/>
              </a:spcAft>
              <a:buClr>
                <a:schemeClr val="lt1"/>
              </a:buClr>
              <a:buSzPts val="2800"/>
              <a:buFont typeface="Century Gothic"/>
              <a:buNone/>
              <a:defRPr/>
            </a:lvl3pPr>
            <a:lvl4pPr marL="0" lvl="3" indent="0" algn="ctr">
              <a:spcBef>
                <a:spcPts val="0"/>
              </a:spcBef>
              <a:spcAft>
                <a:spcPts val="0"/>
              </a:spcAft>
              <a:buClr>
                <a:schemeClr val="lt1"/>
              </a:buClr>
              <a:buSzPts val="2800"/>
              <a:buFont typeface="Century Gothic"/>
              <a:buNone/>
              <a:defRPr/>
            </a:lvl4pPr>
            <a:lvl5pPr marL="0" lvl="4" indent="0" algn="ctr">
              <a:spcBef>
                <a:spcPts val="0"/>
              </a:spcBef>
              <a:spcAft>
                <a:spcPts val="0"/>
              </a:spcAft>
              <a:buClr>
                <a:schemeClr val="lt1"/>
              </a:buClr>
              <a:buSzPts val="2800"/>
              <a:buFont typeface="Century Gothic"/>
              <a:buNone/>
              <a:defRPr/>
            </a:lvl5pPr>
            <a:lvl6pPr marL="0" lvl="5" indent="0" algn="ctr">
              <a:spcBef>
                <a:spcPts val="0"/>
              </a:spcBef>
              <a:spcAft>
                <a:spcPts val="0"/>
              </a:spcAft>
              <a:buClr>
                <a:schemeClr val="lt1"/>
              </a:buClr>
              <a:buSzPts val="2800"/>
              <a:buFont typeface="Century Gothic"/>
              <a:buNone/>
              <a:defRPr/>
            </a:lvl6pPr>
            <a:lvl7pPr marL="0" lvl="6" indent="0" algn="ctr">
              <a:spcBef>
                <a:spcPts val="0"/>
              </a:spcBef>
              <a:spcAft>
                <a:spcPts val="0"/>
              </a:spcAft>
              <a:buClr>
                <a:schemeClr val="lt1"/>
              </a:buClr>
              <a:buSzPts val="2800"/>
              <a:buFont typeface="Century Gothic"/>
              <a:buNone/>
              <a:defRPr/>
            </a:lvl7pPr>
            <a:lvl8pPr marL="0" lvl="7" indent="0" algn="ctr">
              <a:spcBef>
                <a:spcPts val="0"/>
              </a:spcBef>
              <a:spcAft>
                <a:spcPts val="0"/>
              </a:spcAft>
              <a:buClr>
                <a:schemeClr val="lt1"/>
              </a:buClr>
              <a:buSzPts val="2800"/>
              <a:buFont typeface="Century Gothic"/>
              <a:buNone/>
              <a:defRPr/>
            </a:lvl8pPr>
            <a:lvl9pPr marL="0" lvl="8" indent="0" algn="ctr">
              <a:spcBef>
                <a:spcPts val="0"/>
              </a:spcBef>
              <a:spcAft>
                <a:spcPts val="0"/>
              </a:spcAft>
              <a:buClr>
                <a:schemeClr val="lt1"/>
              </a:buClr>
              <a:buSzPts val="2800"/>
              <a:buFont typeface="Century Gothic"/>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
        <p:cNvGrpSpPr/>
        <p:nvPr/>
      </p:nvGrpSpPr>
      <p:grpSpPr>
        <a:xfrm>
          <a:off x="0" y="0"/>
          <a:ext cx="0" cy="0"/>
          <a:chOff x="0" y="0"/>
          <a:chExt cx="0" cy="0"/>
        </a:xfrm>
      </p:grpSpPr>
      <p:sp>
        <p:nvSpPr>
          <p:cNvPr id="33" name="Google Shape;33;p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spcAft>
                <a:spcPts val="0"/>
              </a:spcAft>
              <a:buClr>
                <a:schemeClr val="lt1"/>
              </a:buClr>
              <a:buSzPts val="2800"/>
              <a:buFont typeface="Century Gothic"/>
              <a:buNone/>
              <a:defRPr/>
            </a:lvl1pPr>
            <a:lvl2pPr marL="0" lvl="1" indent="0" algn="ctr">
              <a:spcBef>
                <a:spcPts val="0"/>
              </a:spcBef>
              <a:spcAft>
                <a:spcPts val="0"/>
              </a:spcAft>
              <a:buClr>
                <a:schemeClr val="lt1"/>
              </a:buClr>
              <a:buSzPts val="2800"/>
              <a:buFont typeface="Century Gothic"/>
              <a:buNone/>
              <a:defRPr/>
            </a:lvl2pPr>
            <a:lvl3pPr marL="0" lvl="2" indent="0" algn="ctr">
              <a:spcBef>
                <a:spcPts val="0"/>
              </a:spcBef>
              <a:spcAft>
                <a:spcPts val="0"/>
              </a:spcAft>
              <a:buClr>
                <a:schemeClr val="lt1"/>
              </a:buClr>
              <a:buSzPts val="2800"/>
              <a:buFont typeface="Century Gothic"/>
              <a:buNone/>
              <a:defRPr/>
            </a:lvl3pPr>
            <a:lvl4pPr marL="0" lvl="3" indent="0" algn="ctr">
              <a:spcBef>
                <a:spcPts val="0"/>
              </a:spcBef>
              <a:spcAft>
                <a:spcPts val="0"/>
              </a:spcAft>
              <a:buClr>
                <a:schemeClr val="lt1"/>
              </a:buClr>
              <a:buSzPts val="2800"/>
              <a:buFont typeface="Century Gothic"/>
              <a:buNone/>
              <a:defRPr/>
            </a:lvl4pPr>
            <a:lvl5pPr marL="0" lvl="4" indent="0" algn="ctr">
              <a:spcBef>
                <a:spcPts val="0"/>
              </a:spcBef>
              <a:spcAft>
                <a:spcPts val="0"/>
              </a:spcAft>
              <a:buClr>
                <a:schemeClr val="lt1"/>
              </a:buClr>
              <a:buSzPts val="2800"/>
              <a:buFont typeface="Century Gothic"/>
              <a:buNone/>
              <a:defRPr/>
            </a:lvl5pPr>
            <a:lvl6pPr marL="0" lvl="5" indent="0" algn="ctr">
              <a:spcBef>
                <a:spcPts val="0"/>
              </a:spcBef>
              <a:spcAft>
                <a:spcPts val="0"/>
              </a:spcAft>
              <a:buClr>
                <a:schemeClr val="lt1"/>
              </a:buClr>
              <a:buSzPts val="2800"/>
              <a:buFont typeface="Century Gothic"/>
              <a:buNone/>
              <a:defRPr/>
            </a:lvl6pPr>
            <a:lvl7pPr marL="0" lvl="6" indent="0" algn="ctr">
              <a:spcBef>
                <a:spcPts val="0"/>
              </a:spcBef>
              <a:spcAft>
                <a:spcPts val="0"/>
              </a:spcAft>
              <a:buClr>
                <a:schemeClr val="lt1"/>
              </a:buClr>
              <a:buSzPts val="2800"/>
              <a:buFont typeface="Century Gothic"/>
              <a:buNone/>
              <a:defRPr/>
            </a:lvl7pPr>
            <a:lvl8pPr marL="0" lvl="7" indent="0" algn="ctr">
              <a:spcBef>
                <a:spcPts val="0"/>
              </a:spcBef>
              <a:spcAft>
                <a:spcPts val="0"/>
              </a:spcAft>
              <a:buClr>
                <a:schemeClr val="lt1"/>
              </a:buClr>
              <a:buSzPts val="2800"/>
              <a:buFont typeface="Century Gothic"/>
              <a:buNone/>
              <a:defRPr/>
            </a:lvl8pPr>
            <a:lvl9pPr marL="0" lvl="8" indent="0" algn="ctr">
              <a:spcBef>
                <a:spcPts val="0"/>
              </a:spcBef>
              <a:spcAft>
                <a:spcPts val="0"/>
              </a:spcAft>
              <a:buClr>
                <a:schemeClr val="lt1"/>
              </a:buClr>
              <a:buSzPts val="2800"/>
              <a:buFont typeface="Century Gothic"/>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6"/>
        <p:cNvGrpSpPr/>
        <p:nvPr/>
      </p:nvGrpSpPr>
      <p:grpSpPr>
        <a:xfrm>
          <a:off x="0" y="0"/>
          <a:ext cx="0" cy="0"/>
          <a:chOff x="0" y="0"/>
          <a:chExt cx="0" cy="0"/>
        </a:xfrm>
      </p:grpSpPr>
      <p:sp>
        <p:nvSpPr>
          <p:cNvPr id="37" name="Google Shape;37;p5"/>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39" name="Google Shape;39;p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spcAft>
                <a:spcPts val="0"/>
              </a:spcAft>
              <a:buClr>
                <a:schemeClr val="lt1"/>
              </a:buClr>
              <a:buSzPts val="2800"/>
              <a:buFont typeface="Century Gothic"/>
              <a:buNone/>
              <a:defRPr/>
            </a:lvl1pPr>
            <a:lvl2pPr marL="0" lvl="1" indent="0" algn="ctr">
              <a:spcBef>
                <a:spcPts val="0"/>
              </a:spcBef>
              <a:spcAft>
                <a:spcPts val="0"/>
              </a:spcAft>
              <a:buClr>
                <a:schemeClr val="lt1"/>
              </a:buClr>
              <a:buSzPts val="2800"/>
              <a:buFont typeface="Century Gothic"/>
              <a:buNone/>
              <a:defRPr/>
            </a:lvl2pPr>
            <a:lvl3pPr marL="0" lvl="2" indent="0" algn="ctr">
              <a:spcBef>
                <a:spcPts val="0"/>
              </a:spcBef>
              <a:spcAft>
                <a:spcPts val="0"/>
              </a:spcAft>
              <a:buClr>
                <a:schemeClr val="lt1"/>
              </a:buClr>
              <a:buSzPts val="2800"/>
              <a:buFont typeface="Century Gothic"/>
              <a:buNone/>
              <a:defRPr/>
            </a:lvl3pPr>
            <a:lvl4pPr marL="0" lvl="3" indent="0" algn="ctr">
              <a:spcBef>
                <a:spcPts val="0"/>
              </a:spcBef>
              <a:spcAft>
                <a:spcPts val="0"/>
              </a:spcAft>
              <a:buClr>
                <a:schemeClr val="lt1"/>
              </a:buClr>
              <a:buSzPts val="2800"/>
              <a:buFont typeface="Century Gothic"/>
              <a:buNone/>
              <a:defRPr/>
            </a:lvl4pPr>
            <a:lvl5pPr marL="0" lvl="4" indent="0" algn="ctr">
              <a:spcBef>
                <a:spcPts val="0"/>
              </a:spcBef>
              <a:spcAft>
                <a:spcPts val="0"/>
              </a:spcAft>
              <a:buClr>
                <a:schemeClr val="lt1"/>
              </a:buClr>
              <a:buSzPts val="2800"/>
              <a:buFont typeface="Century Gothic"/>
              <a:buNone/>
              <a:defRPr/>
            </a:lvl5pPr>
            <a:lvl6pPr marL="0" lvl="5" indent="0" algn="ctr">
              <a:spcBef>
                <a:spcPts val="0"/>
              </a:spcBef>
              <a:spcAft>
                <a:spcPts val="0"/>
              </a:spcAft>
              <a:buClr>
                <a:schemeClr val="lt1"/>
              </a:buClr>
              <a:buSzPts val="2800"/>
              <a:buFont typeface="Century Gothic"/>
              <a:buNone/>
              <a:defRPr/>
            </a:lvl6pPr>
            <a:lvl7pPr marL="0" lvl="6" indent="0" algn="ctr">
              <a:spcBef>
                <a:spcPts val="0"/>
              </a:spcBef>
              <a:spcAft>
                <a:spcPts val="0"/>
              </a:spcAft>
              <a:buClr>
                <a:schemeClr val="lt1"/>
              </a:buClr>
              <a:buSzPts val="2800"/>
              <a:buFont typeface="Century Gothic"/>
              <a:buNone/>
              <a:defRPr/>
            </a:lvl7pPr>
            <a:lvl8pPr marL="0" lvl="7" indent="0" algn="ctr">
              <a:spcBef>
                <a:spcPts val="0"/>
              </a:spcBef>
              <a:spcAft>
                <a:spcPts val="0"/>
              </a:spcAft>
              <a:buClr>
                <a:schemeClr val="lt1"/>
              </a:buClr>
              <a:buSzPts val="2800"/>
              <a:buFont typeface="Century Gothic"/>
              <a:buNone/>
              <a:defRPr/>
            </a:lvl8pPr>
            <a:lvl9pPr marL="0" lvl="8" indent="0" algn="ctr">
              <a:spcBef>
                <a:spcPts val="0"/>
              </a:spcBef>
              <a:spcAft>
                <a:spcPts val="0"/>
              </a:spcAft>
              <a:buClr>
                <a:schemeClr val="lt1"/>
              </a:buClr>
              <a:buSzPts val="2800"/>
              <a:buFont typeface="Century Gothic"/>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45" name="Google Shape;45;p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spcAft>
                <a:spcPts val="0"/>
              </a:spcAft>
              <a:buClr>
                <a:schemeClr val="lt1"/>
              </a:buClr>
              <a:buSzPts val="2800"/>
              <a:buFont typeface="Century Gothic"/>
              <a:buNone/>
              <a:defRPr/>
            </a:lvl1pPr>
            <a:lvl2pPr marL="0" lvl="1" indent="0" algn="ctr">
              <a:spcBef>
                <a:spcPts val="0"/>
              </a:spcBef>
              <a:spcAft>
                <a:spcPts val="0"/>
              </a:spcAft>
              <a:buClr>
                <a:schemeClr val="lt1"/>
              </a:buClr>
              <a:buSzPts val="2800"/>
              <a:buFont typeface="Century Gothic"/>
              <a:buNone/>
              <a:defRPr/>
            </a:lvl2pPr>
            <a:lvl3pPr marL="0" lvl="2" indent="0" algn="ctr">
              <a:spcBef>
                <a:spcPts val="0"/>
              </a:spcBef>
              <a:spcAft>
                <a:spcPts val="0"/>
              </a:spcAft>
              <a:buClr>
                <a:schemeClr val="lt1"/>
              </a:buClr>
              <a:buSzPts val="2800"/>
              <a:buFont typeface="Century Gothic"/>
              <a:buNone/>
              <a:defRPr/>
            </a:lvl3pPr>
            <a:lvl4pPr marL="0" lvl="3" indent="0" algn="ctr">
              <a:spcBef>
                <a:spcPts val="0"/>
              </a:spcBef>
              <a:spcAft>
                <a:spcPts val="0"/>
              </a:spcAft>
              <a:buClr>
                <a:schemeClr val="lt1"/>
              </a:buClr>
              <a:buSzPts val="2800"/>
              <a:buFont typeface="Century Gothic"/>
              <a:buNone/>
              <a:defRPr/>
            </a:lvl4pPr>
            <a:lvl5pPr marL="0" lvl="4" indent="0" algn="ctr">
              <a:spcBef>
                <a:spcPts val="0"/>
              </a:spcBef>
              <a:spcAft>
                <a:spcPts val="0"/>
              </a:spcAft>
              <a:buClr>
                <a:schemeClr val="lt1"/>
              </a:buClr>
              <a:buSzPts val="2800"/>
              <a:buFont typeface="Century Gothic"/>
              <a:buNone/>
              <a:defRPr/>
            </a:lvl5pPr>
            <a:lvl6pPr marL="0" lvl="5" indent="0" algn="ctr">
              <a:spcBef>
                <a:spcPts val="0"/>
              </a:spcBef>
              <a:spcAft>
                <a:spcPts val="0"/>
              </a:spcAft>
              <a:buClr>
                <a:schemeClr val="lt1"/>
              </a:buClr>
              <a:buSzPts val="2800"/>
              <a:buFont typeface="Century Gothic"/>
              <a:buNone/>
              <a:defRPr/>
            </a:lvl6pPr>
            <a:lvl7pPr marL="0" lvl="6" indent="0" algn="ctr">
              <a:spcBef>
                <a:spcPts val="0"/>
              </a:spcBef>
              <a:spcAft>
                <a:spcPts val="0"/>
              </a:spcAft>
              <a:buClr>
                <a:schemeClr val="lt1"/>
              </a:buClr>
              <a:buSzPts val="2800"/>
              <a:buFont typeface="Century Gothic"/>
              <a:buNone/>
              <a:defRPr/>
            </a:lvl7pPr>
            <a:lvl8pPr marL="0" lvl="7" indent="0" algn="ctr">
              <a:spcBef>
                <a:spcPts val="0"/>
              </a:spcBef>
              <a:spcAft>
                <a:spcPts val="0"/>
              </a:spcAft>
              <a:buClr>
                <a:schemeClr val="lt1"/>
              </a:buClr>
              <a:buSzPts val="2800"/>
              <a:buFont typeface="Century Gothic"/>
              <a:buNone/>
              <a:defRPr/>
            </a:lvl8pPr>
            <a:lvl9pPr marL="0" lvl="8" indent="0" algn="ctr">
              <a:spcBef>
                <a:spcPts val="0"/>
              </a:spcBef>
              <a:spcAft>
                <a:spcPts val="0"/>
              </a:spcAft>
              <a:buClr>
                <a:schemeClr val="lt1"/>
              </a:buClr>
              <a:buSzPts val="2800"/>
              <a:buFont typeface="Century Gothic"/>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1" name="Google Shape;51;p7"/>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2" name="Google Shape;52;p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spcAft>
                <a:spcPts val="0"/>
              </a:spcAft>
              <a:buClr>
                <a:schemeClr val="lt1"/>
              </a:buClr>
              <a:buSzPts val="2800"/>
              <a:buFont typeface="Century Gothic"/>
              <a:buNone/>
              <a:defRPr/>
            </a:lvl1pPr>
            <a:lvl2pPr marL="0" lvl="1" indent="0" algn="ctr">
              <a:spcBef>
                <a:spcPts val="0"/>
              </a:spcBef>
              <a:spcAft>
                <a:spcPts val="0"/>
              </a:spcAft>
              <a:buClr>
                <a:schemeClr val="lt1"/>
              </a:buClr>
              <a:buSzPts val="2800"/>
              <a:buFont typeface="Century Gothic"/>
              <a:buNone/>
              <a:defRPr/>
            </a:lvl2pPr>
            <a:lvl3pPr marL="0" lvl="2" indent="0" algn="ctr">
              <a:spcBef>
                <a:spcPts val="0"/>
              </a:spcBef>
              <a:spcAft>
                <a:spcPts val="0"/>
              </a:spcAft>
              <a:buClr>
                <a:schemeClr val="lt1"/>
              </a:buClr>
              <a:buSzPts val="2800"/>
              <a:buFont typeface="Century Gothic"/>
              <a:buNone/>
              <a:defRPr/>
            </a:lvl3pPr>
            <a:lvl4pPr marL="0" lvl="3" indent="0" algn="ctr">
              <a:spcBef>
                <a:spcPts val="0"/>
              </a:spcBef>
              <a:spcAft>
                <a:spcPts val="0"/>
              </a:spcAft>
              <a:buClr>
                <a:schemeClr val="lt1"/>
              </a:buClr>
              <a:buSzPts val="2800"/>
              <a:buFont typeface="Century Gothic"/>
              <a:buNone/>
              <a:defRPr/>
            </a:lvl4pPr>
            <a:lvl5pPr marL="0" lvl="4" indent="0" algn="ctr">
              <a:spcBef>
                <a:spcPts val="0"/>
              </a:spcBef>
              <a:spcAft>
                <a:spcPts val="0"/>
              </a:spcAft>
              <a:buClr>
                <a:schemeClr val="lt1"/>
              </a:buClr>
              <a:buSzPts val="2800"/>
              <a:buFont typeface="Century Gothic"/>
              <a:buNone/>
              <a:defRPr/>
            </a:lvl5pPr>
            <a:lvl6pPr marL="0" lvl="5" indent="0" algn="ctr">
              <a:spcBef>
                <a:spcPts val="0"/>
              </a:spcBef>
              <a:spcAft>
                <a:spcPts val="0"/>
              </a:spcAft>
              <a:buClr>
                <a:schemeClr val="lt1"/>
              </a:buClr>
              <a:buSzPts val="2800"/>
              <a:buFont typeface="Century Gothic"/>
              <a:buNone/>
              <a:defRPr/>
            </a:lvl6pPr>
            <a:lvl7pPr marL="0" lvl="6" indent="0" algn="ctr">
              <a:spcBef>
                <a:spcPts val="0"/>
              </a:spcBef>
              <a:spcAft>
                <a:spcPts val="0"/>
              </a:spcAft>
              <a:buClr>
                <a:schemeClr val="lt1"/>
              </a:buClr>
              <a:buSzPts val="2800"/>
              <a:buFont typeface="Century Gothic"/>
              <a:buNone/>
              <a:defRPr/>
            </a:lvl7pPr>
            <a:lvl8pPr marL="0" lvl="7" indent="0" algn="ctr">
              <a:spcBef>
                <a:spcPts val="0"/>
              </a:spcBef>
              <a:spcAft>
                <a:spcPts val="0"/>
              </a:spcAft>
              <a:buClr>
                <a:schemeClr val="lt1"/>
              </a:buClr>
              <a:buSzPts val="2800"/>
              <a:buFont typeface="Century Gothic"/>
              <a:buNone/>
              <a:defRPr/>
            </a:lvl8pPr>
            <a:lvl9pPr marL="0" lvl="8" indent="0" algn="ctr">
              <a:spcBef>
                <a:spcPts val="0"/>
              </a:spcBef>
              <a:spcAft>
                <a:spcPts val="0"/>
              </a:spcAft>
              <a:buClr>
                <a:schemeClr val="lt1"/>
              </a:buClr>
              <a:buSzPts val="2800"/>
              <a:buFont typeface="Century Gothic"/>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58" name="Google Shape;58;p8"/>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9" name="Google Shape;59;p8"/>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0" name="Google Shape;60;p8"/>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61" name="Google Shape;61;p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spcAft>
                <a:spcPts val="0"/>
              </a:spcAft>
              <a:buClr>
                <a:schemeClr val="lt1"/>
              </a:buClr>
              <a:buSzPts val="2800"/>
              <a:buFont typeface="Century Gothic"/>
              <a:buNone/>
              <a:defRPr/>
            </a:lvl1pPr>
            <a:lvl2pPr marL="0" lvl="1" indent="0" algn="ctr">
              <a:spcBef>
                <a:spcPts val="0"/>
              </a:spcBef>
              <a:spcAft>
                <a:spcPts val="0"/>
              </a:spcAft>
              <a:buClr>
                <a:schemeClr val="lt1"/>
              </a:buClr>
              <a:buSzPts val="2800"/>
              <a:buFont typeface="Century Gothic"/>
              <a:buNone/>
              <a:defRPr/>
            </a:lvl2pPr>
            <a:lvl3pPr marL="0" lvl="2" indent="0" algn="ctr">
              <a:spcBef>
                <a:spcPts val="0"/>
              </a:spcBef>
              <a:spcAft>
                <a:spcPts val="0"/>
              </a:spcAft>
              <a:buClr>
                <a:schemeClr val="lt1"/>
              </a:buClr>
              <a:buSzPts val="2800"/>
              <a:buFont typeface="Century Gothic"/>
              <a:buNone/>
              <a:defRPr/>
            </a:lvl3pPr>
            <a:lvl4pPr marL="0" lvl="3" indent="0" algn="ctr">
              <a:spcBef>
                <a:spcPts val="0"/>
              </a:spcBef>
              <a:spcAft>
                <a:spcPts val="0"/>
              </a:spcAft>
              <a:buClr>
                <a:schemeClr val="lt1"/>
              </a:buClr>
              <a:buSzPts val="2800"/>
              <a:buFont typeface="Century Gothic"/>
              <a:buNone/>
              <a:defRPr/>
            </a:lvl4pPr>
            <a:lvl5pPr marL="0" lvl="4" indent="0" algn="ctr">
              <a:spcBef>
                <a:spcPts val="0"/>
              </a:spcBef>
              <a:spcAft>
                <a:spcPts val="0"/>
              </a:spcAft>
              <a:buClr>
                <a:schemeClr val="lt1"/>
              </a:buClr>
              <a:buSzPts val="2800"/>
              <a:buFont typeface="Century Gothic"/>
              <a:buNone/>
              <a:defRPr/>
            </a:lvl5pPr>
            <a:lvl6pPr marL="0" lvl="5" indent="0" algn="ctr">
              <a:spcBef>
                <a:spcPts val="0"/>
              </a:spcBef>
              <a:spcAft>
                <a:spcPts val="0"/>
              </a:spcAft>
              <a:buClr>
                <a:schemeClr val="lt1"/>
              </a:buClr>
              <a:buSzPts val="2800"/>
              <a:buFont typeface="Century Gothic"/>
              <a:buNone/>
              <a:defRPr/>
            </a:lvl6pPr>
            <a:lvl7pPr marL="0" lvl="6" indent="0" algn="ctr">
              <a:spcBef>
                <a:spcPts val="0"/>
              </a:spcBef>
              <a:spcAft>
                <a:spcPts val="0"/>
              </a:spcAft>
              <a:buClr>
                <a:schemeClr val="lt1"/>
              </a:buClr>
              <a:buSzPts val="2800"/>
              <a:buFont typeface="Century Gothic"/>
              <a:buNone/>
              <a:defRPr/>
            </a:lvl7pPr>
            <a:lvl8pPr marL="0" lvl="7" indent="0" algn="ctr">
              <a:spcBef>
                <a:spcPts val="0"/>
              </a:spcBef>
              <a:spcAft>
                <a:spcPts val="0"/>
              </a:spcAft>
              <a:buClr>
                <a:schemeClr val="lt1"/>
              </a:buClr>
              <a:buSzPts val="2800"/>
              <a:buFont typeface="Century Gothic"/>
              <a:buNone/>
              <a:defRPr/>
            </a:lvl8pPr>
            <a:lvl9pPr marL="0" lvl="8" indent="0" algn="ctr">
              <a:spcBef>
                <a:spcPts val="0"/>
              </a:spcBef>
              <a:spcAft>
                <a:spcPts val="0"/>
              </a:spcAft>
              <a:buClr>
                <a:schemeClr val="lt1"/>
              </a:buClr>
              <a:buSzPts val="2800"/>
              <a:buFont typeface="Century Gothic"/>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9"/>
          <p:cNvSpPr txBox="1">
            <a:spLocks noGrp="1"/>
          </p:cNvSpPr>
          <p:nvPr>
            <p:ph type="title"/>
          </p:nvPr>
        </p:nvSpPr>
        <p:spPr>
          <a:xfrm>
            <a:off x="1154953"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67" name="Google Shape;67;p9"/>
          <p:cNvSpPr txBox="1">
            <a:spLocks noGrp="1"/>
          </p:cNvSpPr>
          <p:nvPr>
            <p:ph type="body" idx="2"/>
          </p:nvPr>
        </p:nvSpPr>
        <p:spPr>
          <a:xfrm>
            <a:off x="1154953"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68" name="Google Shape;68;p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spcAft>
                <a:spcPts val="0"/>
              </a:spcAft>
              <a:buClr>
                <a:schemeClr val="lt1"/>
              </a:buClr>
              <a:buSzPts val="2800"/>
              <a:buFont typeface="Century Gothic"/>
              <a:buNone/>
              <a:defRPr/>
            </a:lvl1pPr>
            <a:lvl2pPr marL="0" lvl="1" indent="0" algn="ctr">
              <a:spcBef>
                <a:spcPts val="0"/>
              </a:spcBef>
              <a:spcAft>
                <a:spcPts val="0"/>
              </a:spcAft>
              <a:buClr>
                <a:schemeClr val="lt1"/>
              </a:buClr>
              <a:buSzPts val="2800"/>
              <a:buFont typeface="Century Gothic"/>
              <a:buNone/>
              <a:defRPr/>
            </a:lvl2pPr>
            <a:lvl3pPr marL="0" lvl="2" indent="0" algn="ctr">
              <a:spcBef>
                <a:spcPts val="0"/>
              </a:spcBef>
              <a:spcAft>
                <a:spcPts val="0"/>
              </a:spcAft>
              <a:buClr>
                <a:schemeClr val="lt1"/>
              </a:buClr>
              <a:buSzPts val="2800"/>
              <a:buFont typeface="Century Gothic"/>
              <a:buNone/>
              <a:defRPr/>
            </a:lvl3pPr>
            <a:lvl4pPr marL="0" lvl="3" indent="0" algn="ctr">
              <a:spcBef>
                <a:spcPts val="0"/>
              </a:spcBef>
              <a:spcAft>
                <a:spcPts val="0"/>
              </a:spcAft>
              <a:buClr>
                <a:schemeClr val="lt1"/>
              </a:buClr>
              <a:buSzPts val="2800"/>
              <a:buFont typeface="Century Gothic"/>
              <a:buNone/>
              <a:defRPr/>
            </a:lvl4pPr>
            <a:lvl5pPr marL="0" lvl="4" indent="0" algn="ctr">
              <a:spcBef>
                <a:spcPts val="0"/>
              </a:spcBef>
              <a:spcAft>
                <a:spcPts val="0"/>
              </a:spcAft>
              <a:buClr>
                <a:schemeClr val="lt1"/>
              </a:buClr>
              <a:buSzPts val="2800"/>
              <a:buFont typeface="Century Gothic"/>
              <a:buNone/>
              <a:defRPr/>
            </a:lvl5pPr>
            <a:lvl6pPr marL="0" lvl="5" indent="0" algn="ctr">
              <a:spcBef>
                <a:spcPts val="0"/>
              </a:spcBef>
              <a:spcAft>
                <a:spcPts val="0"/>
              </a:spcAft>
              <a:buClr>
                <a:schemeClr val="lt1"/>
              </a:buClr>
              <a:buSzPts val="2800"/>
              <a:buFont typeface="Century Gothic"/>
              <a:buNone/>
              <a:defRPr/>
            </a:lvl6pPr>
            <a:lvl7pPr marL="0" lvl="6" indent="0" algn="ctr">
              <a:spcBef>
                <a:spcPts val="0"/>
              </a:spcBef>
              <a:spcAft>
                <a:spcPts val="0"/>
              </a:spcAft>
              <a:buClr>
                <a:schemeClr val="lt1"/>
              </a:buClr>
              <a:buSzPts val="2800"/>
              <a:buFont typeface="Century Gothic"/>
              <a:buNone/>
              <a:defRPr/>
            </a:lvl7pPr>
            <a:lvl8pPr marL="0" lvl="7" indent="0" algn="ctr">
              <a:spcBef>
                <a:spcPts val="0"/>
              </a:spcBef>
              <a:spcAft>
                <a:spcPts val="0"/>
              </a:spcAft>
              <a:buClr>
                <a:schemeClr val="lt1"/>
              </a:buClr>
              <a:buSzPts val="2800"/>
              <a:buFont typeface="Century Gothic"/>
              <a:buNone/>
              <a:defRPr/>
            </a:lvl8pPr>
            <a:lvl9pPr marL="0" lvl="8" indent="0" algn="ctr">
              <a:spcBef>
                <a:spcPts val="0"/>
              </a:spcBef>
              <a:spcAft>
                <a:spcPts val="0"/>
              </a:spcAft>
              <a:buClr>
                <a:schemeClr val="lt1"/>
              </a:buClr>
              <a:buSzPts val="2800"/>
              <a:buFont typeface="Century Gothic"/>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10"/>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74" name="Google Shape;74;p10"/>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5" name="Google Shape;75;p1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spcAft>
                <a:spcPts val="0"/>
              </a:spcAft>
              <a:buClr>
                <a:schemeClr val="lt1"/>
              </a:buClr>
              <a:buSzPts val="2800"/>
              <a:buFont typeface="Century Gothic"/>
              <a:buNone/>
              <a:defRPr/>
            </a:lvl1pPr>
            <a:lvl2pPr marL="0" lvl="1" indent="0" algn="ctr">
              <a:spcBef>
                <a:spcPts val="0"/>
              </a:spcBef>
              <a:spcAft>
                <a:spcPts val="0"/>
              </a:spcAft>
              <a:buClr>
                <a:schemeClr val="lt1"/>
              </a:buClr>
              <a:buSzPts val="2800"/>
              <a:buFont typeface="Century Gothic"/>
              <a:buNone/>
              <a:defRPr/>
            </a:lvl2pPr>
            <a:lvl3pPr marL="0" lvl="2" indent="0" algn="ctr">
              <a:spcBef>
                <a:spcPts val="0"/>
              </a:spcBef>
              <a:spcAft>
                <a:spcPts val="0"/>
              </a:spcAft>
              <a:buClr>
                <a:schemeClr val="lt1"/>
              </a:buClr>
              <a:buSzPts val="2800"/>
              <a:buFont typeface="Century Gothic"/>
              <a:buNone/>
              <a:defRPr/>
            </a:lvl3pPr>
            <a:lvl4pPr marL="0" lvl="3" indent="0" algn="ctr">
              <a:spcBef>
                <a:spcPts val="0"/>
              </a:spcBef>
              <a:spcAft>
                <a:spcPts val="0"/>
              </a:spcAft>
              <a:buClr>
                <a:schemeClr val="lt1"/>
              </a:buClr>
              <a:buSzPts val="2800"/>
              <a:buFont typeface="Century Gothic"/>
              <a:buNone/>
              <a:defRPr/>
            </a:lvl4pPr>
            <a:lvl5pPr marL="0" lvl="4" indent="0" algn="ctr">
              <a:spcBef>
                <a:spcPts val="0"/>
              </a:spcBef>
              <a:spcAft>
                <a:spcPts val="0"/>
              </a:spcAft>
              <a:buClr>
                <a:schemeClr val="lt1"/>
              </a:buClr>
              <a:buSzPts val="2800"/>
              <a:buFont typeface="Century Gothic"/>
              <a:buNone/>
              <a:defRPr/>
            </a:lvl5pPr>
            <a:lvl6pPr marL="0" lvl="5" indent="0" algn="ctr">
              <a:spcBef>
                <a:spcPts val="0"/>
              </a:spcBef>
              <a:spcAft>
                <a:spcPts val="0"/>
              </a:spcAft>
              <a:buClr>
                <a:schemeClr val="lt1"/>
              </a:buClr>
              <a:buSzPts val="2800"/>
              <a:buFont typeface="Century Gothic"/>
              <a:buNone/>
              <a:defRPr/>
            </a:lvl6pPr>
            <a:lvl7pPr marL="0" lvl="6" indent="0" algn="ctr">
              <a:spcBef>
                <a:spcPts val="0"/>
              </a:spcBef>
              <a:spcAft>
                <a:spcPts val="0"/>
              </a:spcAft>
              <a:buClr>
                <a:schemeClr val="lt1"/>
              </a:buClr>
              <a:buSzPts val="2800"/>
              <a:buFont typeface="Century Gothic"/>
              <a:buNone/>
              <a:defRPr/>
            </a:lvl7pPr>
            <a:lvl8pPr marL="0" lvl="7" indent="0" algn="ctr">
              <a:spcBef>
                <a:spcPts val="0"/>
              </a:spcBef>
              <a:spcAft>
                <a:spcPts val="0"/>
              </a:spcAft>
              <a:buClr>
                <a:schemeClr val="lt1"/>
              </a:buClr>
              <a:buSzPts val="2800"/>
              <a:buFont typeface="Century Gothic"/>
              <a:buNone/>
              <a:defRPr/>
            </a:lvl8pPr>
            <a:lvl9pPr marL="0" lvl="8" indent="0" algn="ctr">
              <a:spcBef>
                <a:spcPts val="0"/>
              </a:spcBef>
              <a:spcAft>
                <a:spcPts val="0"/>
              </a:spcAft>
              <a:buClr>
                <a:schemeClr val="lt1"/>
              </a:buClr>
              <a:buSzPts val="2800"/>
              <a:buFont typeface="Century Gothic"/>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11" name="Google Shape;11;p1"/>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12" name="Google Shape;12;p1"/>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1"/>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14" name="Google Shape;14;p1"/>
          <p:cNvPicPr preferRelativeResize="0"/>
          <p:nvPr/>
        </p:nvPicPr>
        <p:blipFill rotWithShape="1">
          <a:blip r:embed="rId23">
            <a:alphaModFix/>
          </a:blip>
          <a:srcRect b="23320"/>
          <a:stretch/>
        </p:blipFill>
        <p:spPr>
          <a:xfrm>
            <a:off x="8605878" y="6096000"/>
            <a:ext cx="993734" cy="762000"/>
          </a:xfrm>
          <a:prstGeom prst="rect">
            <a:avLst/>
          </a:prstGeom>
          <a:noFill/>
          <a:ln>
            <a:noFill/>
          </a:ln>
        </p:spPr>
      </p:pic>
      <p:sp>
        <p:nvSpPr>
          <p:cNvPr id="15" name="Google Shape;15;p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7" name="Google Shape;17;p1"/>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86D1D8"/>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86D1D8"/>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86D1D8"/>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8" name="Google Shape;18;p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 name="Google Shape;19;p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0" name="Google Shape;20;p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9"/>
          <p:cNvSpPr txBox="1">
            <a:spLocks noGrp="1"/>
          </p:cNvSpPr>
          <p:nvPr>
            <p:ph type="title"/>
          </p:nvPr>
        </p:nvSpPr>
        <p:spPr>
          <a:xfrm>
            <a:off x="919118" y="3692771"/>
            <a:ext cx="10353761" cy="132632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a:t>    </a:t>
            </a:r>
            <a:r>
              <a:rPr lang="en-US">
                <a:latin typeface="Times New Roman"/>
                <a:ea typeface="Times New Roman"/>
                <a:cs typeface="Times New Roman"/>
                <a:sym typeface="Times New Roman"/>
              </a:rPr>
              <a:t> INSURANCE POLICY MANAGEMENT</a:t>
            </a:r>
            <a:endParaRPr>
              <a:latin typeface="Times New Roman"/>
              <a:ea typeface="Times New Roman"/>
              <a:cs typeface="Times New Roman"/>
              <a:sym typeface="Times New Roman"/>
            </a:endParaRPr>
          </a:p>
        </p:txBody>
      </p:sp>
      <p:sp>
        <p:nvSpPr>
          <p:cNvPr id="153" name="Google Shape;153;p19"/>
          <p:cNvSpPr txBox="1">
            <a:spLocks noGrp="1"/>
          </p:cNvSpPr>
          <p:nvPr>
            <p:ph type="sldNum" idx="12"/>
          </p:nvPr>
        </p:nvSpPr>
        <p:spPr>
          <a:xfrm>
            <a:off x="10395856" y="478971"/>
            <a:ext cx="794883" cy="584458"/>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1</a:t>
            </a:fld>
            <a:endParaRPr/>
          </a:p>
        </p:txBody>
      </p:sp>
      <p:sp>
        <p:nvSpPr>
          <p:cNvPr id="154" name="Google Shape;154;p19"/>
          <p:cNvSpPr txBox="1"/>
          <p:nvPr/>
        </p:nvSpPr>
        <p:spPr>
          <a:xfrm>
            <a:off x="1520328" y="3287324"/>
            <a:ext cx="23686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1800"/>
              <a:buFont typeface="Century Gothic"/>
              <a:buNone/>
            </a:pPr>
            <a:r>
              <a:rPr lang="en-US" sz="1800" b="0" i="0" u="none" strike="noStrike" cap="none">
                <a:solidFill>
                  <a:schemeClr val="lt1"/>
                </a:solidFill>
                <a:latin typeface="Century Gothic"/>
                <a:ea typeface="Century Gothic"/>
                <a:cs typeface="Century Gothic"/>
                <a:sym typeface="Century Gothic"/>
              </a:rPr>
              <a:t>   </a:t>
            </a:r>
            <a:r>
              <a:rPr lang="en-US" sz="1800" i="0" u="none" strike="noStrike" cap="none">
                <a:solidFill>
                  <a:schemeClr val="lt1"/>
                </a:solidFill>
                <a:latin typeface="Times New Roman"/>
                <a:ea typeface="Times New Roman"/>
                <a:cs typeface="Times New Roman"/>
                <a:sym typeface="Times New Roman"/>
              </a:rPr>
              <a:t>GROUP 2</a:t>
            </a:r>
            <a:endParaRPr sz="1800" i="0" u="none" strike="noStrike" cap="none">
              <a:solidFill>
                <a:schemeClr val="lt1"/>
              </a:solidFill>
              <a:latin typeface="Times New Roman"/>
              <a:ea typeface="Times New Roman"/>
              <a:cs typeface="Times New Roman"/>
              <a:sym typeface="Times New Roman"/>
            </a:endParaRPr>
          </a:p>
        </p:txBody>
      </p:sp>
      <p:pic>
        <p:nvPicPr>
          <p:cNvPr id="155" name="Google Shape;155;p19"/>
          <p:cNvPicPr preferRelativeResize="0"/>
          <p:nvPr/>
        </p:nvPicPr>
        <p:blipFill>
          <a:blip r:embed="rId3">
            <a:alphaModFix/>
          </a:blip>
          <a:stretch>
            <a:fillRect/>
          </a:stretch>
        </p:blipFill>
        <p:spPr>
          <a:xfrm>
            <a:off x="4396775" y="304800"/>
            <a:ext cx="2991535" cy="29825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3200"/>
              <a:buFont typeface="Times New Roman"/>
              <a:buNone/>
            </a:pPr>
            <a:r>
              <a:rPr lang="en-US" sz="3200" b="1">
                <a:solidFill>
                  <a:schemeClr val="lt1"/>
                </a:solidFill>
                <a:latin typeface="Times New Roman"/>
                <a:ea typeface="Times New Roman"/>
                <a:cs typeface="Times New Roman"/>
                <a:sym typeface="Times New Roman"/>
              </a:rPr>
              <a:t>Server-Side:</a:t>
            </a:r>
            <a:endParaRPr sz="3200" b="1">
              <a:solidFill>
                <a:schemeClr val="lt1"/>
              </a:solidFill>
            </a:endParaRPr>
          </a:p>
        </p:txBody>
      </p:sp>
      <p:sp>
        <p:nvSpPr>
          <p:cNvPr id="235" name="Google Shape;235;p28"/>
          <p:cNvSpPr txBox="1">
            <a:spLocks noGrp="1"/>
          </p:cNvSpPr>
          <p:nvPr>
            <p:ph type="body" idx="1"/>
          </p:nvPr>
        </p:nvSpPr>
        <p:spPr>
          <a:xfrm>
            <a:off x="1103312" y="1676400"/>
            <a:ext cx="8946541" cy="4571999"/>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920"/>
              <a:buFont typeface="Noto Sans Symbols"/>
              <a:buChar char="⮚"/>
            </a:pPr>
            <a:r>
              <a:rPr lang="en-US" sz="2400" b="1" dirty="0">
                <a:latin typeface="Times New Roman"/>
                <a:ea typeface="Times New Roman"/>
                <a:cs typeface="Times New Roman"/>
                <a:sym typeface="Times New Roman"/>
              </a:rPr>
              <a:t>Spring Boot:</a:t>
            </a:r>
            <a:endParaRPr dirty="0"/>
          </a:p>
          <a:p>
            <a:pPr marL="342900" lvl="0" indent="-347980" algn="l" rtl="0">
              <a:spcBef>
                <a:spcPts val="1000"/>
              </a:spcBef>
              <a:spcAft>
                <a:spcPts val="0"/>
              </a:spcAft>
              <a:buSzPts val="2000"/>
              <a:buFont typeface="Arial"/>
              <a:buChar char="•"/>
            </a:pPr>
            <a:r>
              <a:rPr lang="en-US">
                <a:latin typeface="Times New Roman"/>
                <a:ea typeface="Times New Roman"/>
                <a:cs typeface="Times New Roman"/>
                <a:sym typeface="Times New Roman"/>
              </a:rPr>
              <a:t>Spring Boot is an open-source Tools. </a:t>
            </a:r>
            <a:r>
              <a:rPr lang="en-US" dirty="0">
                <a:latin typeface="Times New Roman"/>
                <a:ea typeface="Times New Roman"/>
                <a:cs typeface="Times New Roman"/>
                <a:sym typeface="Times New Roman"/>
              </a:rPr>
              <a:t>Spring Boot is a project that is built on the top of the Spring Framework.</a:t>
            </a:r>
            <a:endParaRPr dirty="0"/>
          </a:p>
          <a:p>
            <a:pPr marL="342900" lvl="0" indent="-347980" algn="l" rtl="0">
              <a:spcBef>
                <a:spcPts val="1000"/>
              </a:spcBef>
              <a:spcAft>
                <a:spcPts val="0"/>
              </a:spcAft>
              <a:buSzPts val="2000"/>
              <a:buFont typeface="Arial"/>
              <a:buChar char="•"/>
            </a:pPr>
            <a:r>
              <a:rPr lang="en-US" dirty="0">
                <a:latin typeface="Times New Roman"/>
                <a:ea typeface="Times New Roman"/>
                <a:cs typeface="Times New Roman"/>
                <a:sym typeface="Times New Roman"/>
              </a:rPr>
              <a:t> It provides an easier and faster way to set up, configure, and run both simple and web-based applications.</a:t>
            </a:r>
            <a:endParaRPr dirty="0"/>
          </a:p>
          <a:p>
            <a:pPr marL="342900" lvl="0" indent="-342900" algn="l" rtl="0">
              <a:spcBef>
                <a:spcPts val="1000"/>
              </a:spcBef>
              <a:spcAft>
                <a:spcPts val="0"/>
              </a:spcAft>
              <a:buSzPts val="1920"/>
              <a:buFont typeface="Noto Sans Symbols"/>
              <a:buChar char="⮚"/>
            </a:pPr>
            <a:r>
              <a:rPr lang="en-US" sz="2400" b="1" dirty="0">
                <a:latin typeface="Times New Roman"/>
                <a:ea typeface="Times New Roman"/>
                <a:cs typeface="Times New Roman"/>
                <a:sym typeface="Times New Roman"/>
              </a:rPr>
              <a:t>Spring Data JPA:</a:t>
            </a:r>
            <a:endParaRPr dirty="0"/>
          </a:p>
          <a:p>
            <a:pPr marL="342900" lvl="0" indent="-342900" algn="l" rtl="0">
              <a:spcBef>
                <a:spcPts val="1000"/>
              </a:spcBef>
              <a:spcAft>
                <a:spcPts val="0"/>
              </a:spcAft>
              <a:buSzPts val="1920"/>
              <a:buFont typeface="Arial"/>
              <a:buChar char="•"/>
            </a:pPr>
            <a:r>
              <a:rPr lang="en-US" sz="2400" dirty="0">
                <a:latin typeface="Times New Roman"/>
                <a:ea typeface="Times New Roman"/>
                <a:cs typeface="Times New Roman"/>
                <a:sym typeface="Times New Roman"/>
              </a:rPr>
              <a:t> </a:t>
            </a:r>
            <a:r>
              <a:rPr lang="en-US" dirty="0">
                <a:latin typeface="Times New Roman"/>
                <a:ea typeface="Times New Roman"/>
                <a:cs typeface="Times New Roman"/>
                <a:sym typeface="Times New Roman"/>
              </a:rPr>
              <a:t>It aims to significantly improve the implementation of data access layers by reducing the effort to the amount that's actually needed.</a:t>
            </a:r>
            <a:endParaRPr dirty="0"/>
          </a:p>
          <a:p>
            <a:pPr marL="342900" lvl="0" indent="-347980" algn="l" rtl="0">
              <a:spcBef>
                <a:spcPts val="1000"/>
              </a:spcBef>
              <a:spcAft>
                <a:spcPts val="0"/>
              </a:spcAft>
              <a:buSzPts val="2000"/>
              <a:buFont typeface="Arial"/>
              <a:buChar char="•"/>
            </a:pPr>
            <a:r>
              <a:rPr lang="en-US" dirty="0">
                <a:latin typeface="Times New Roman"/>
                <a:ea typeface="Times New Roman"/>
                <a:cs typeface="Times New Roman"/>
                <a:sym typeface="Times New Roman"/>
              </a:rPr>
              <a:t> Spring Data JPA provides repository support for the Jakarta Persistence API (JPA). It eases development of applications that need to access JPA data sources.</a:t>
            </a:r>
            <a:endParaRPr dirty="0"/>
          </a:p>
          <a:p>
            <a:pPr marL="342900" lvl="0" indent="-241300" algn="l" rtl="0">
              <a:spcBef>
                <a:spcPts val="1000"/>
              </a:spcBef>
              <a:spcAft>
                <a:spcPts val="0"/>
              </a:spcAft>
              <a:buSzPts val="1600"/>
              <a:buNone/>
            </a:pPr>
            <a:endParaRPr dirty="0"/>
          </a:p>
        </p:txBody>
      </p:sp>
      <p:sp>
        <p:nvSpPr>
          <p:cNvPr id="236" name="Google Shape;236;p2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3200"/>
              <a:buFont typeface="Times New Roman"/>
              <a:buNone/>
            </a:pPr>
            <a:r>
              <a:rPr lang="en-US" sz="3200" b="1">
                <a:solidFill>
                  <a:schemeClr val="lt1"/>
                </a:solidFill>
                <a:latin typeface="Times New Roman"/>
                <a:ea typeface="Times New Roman"/>
                <a:cs typeface="Times New Roman"/>
                <a:sym typeface="Times New Roman"/>
              </a:rPr>
              <a:t>Spring Cloud:</a:t>
            </a:r>
            <a:endParaRPr sz="3200" b="1">
              <a:solidFill>
                <a:schemeClr val="lt1"/>
              </a:solidFill>
            </a:endParaRPr>
          </a:p>
        </p:txBody>
      </p:sp>
      <p:sp>
        <p:nvSpPr>
          <p:cNvPr id="242" name="Google Shape;242;p29"/>
          <p:cNvSpPr txBox="1">
            <a:spLocks noGrp="1"/>
          </p:cNvSpPr>
          <p:nvPr>
            <p:ph type="body" idx="1"/>
          </p:nvPr>
        </p:nvSpPr>
        <p:spPr>
          <a:xfrm>
            <a:off x="875201" y="1524001"/>
            <a:ext cx="8946541" cy="4310742"/>
          </a:xfrm>
          <a:prstGeom prst="rect">
            <a:avLst/>
          </a:prstGeom>
          <a:noFill/>
          <a:ln>
            <a:noFill/>
          </a:ln>
        </p:spPr>
        <p:txBody>
          <a:bodyPr spcFirstLastPara="1" wrap="square" lIns="91425" tIns="45700" rIns="91425" bIns="45700" anchor="t" anchorCtr="0">
            <a:noAutofit/>
          </a:bodyPr>
          <a:lstStyle/>
          <a:p>
            <a:pPr marL="342900" lvl="0" indent="-368300" algn="just" rtl="0">
              <a:spcBef>
                <a:spcPts val="0"/>
              </a:spcBef>
              <a:spcAft>
                <a:spcPts val="0"/>
              </a:spcAft>
              <a:buClr>
                <a:schemeClr val="lt1"/>
              </a:buClr>
              <a:buSzPts val="2000"/>
              <a:buFont typeface="Noto Sans Symbols"/>
              <a:buChar char="⮚"/>
            </a:pPr>
            <a:r>
              <a:rPr lang="en-US">
                <a:latin typeface="Times New Roman"/>
                <a:ea typeface="Times New Roman"/>
                <a:cs typeface="Times New Roman"/>
                <a:sym typeface="Times New Roman"/>
              </a:rPr>
              <a:t>Spring cloud provides tools for developers to quickly build some of the common patterns in distributed systems (e.g., configuration management, service discovery, circuit breakers, intelligent routing, micro-proxy, control bus, one-time tokens)</a:t>
            </a:r>
            <a:endParaRPr/>
          </a:p>
          <a:p>
            <a:pPr marL="342900" lvl="0" indent="-368300" algn="just" rtl="0">
              <a:spcBef>
                <a:spcPts val="1000"/>
              </a:spcBef>
              <a:spcAft>
                <a:spcPts val="0"/>
              </a:spcAft>
              <a:buClr>
                <a:schemeClr val="lt1"/>
              </a:buClr>
              <a:buSzPts val="2000"/>
              <a:buFont typeface="Noto Sans Symbols"/>
              <a:buChar char="⮚"/>
            </a:pPr>
            <a:r>
              <a:rPr lang="en-US">
                <a:latin typeface="Times New Roman"/>
                <a:ea typeface="Times New Roman"/>
                <a:cs typeface="Times New Roman"/>
                <a:sym typeface="Times New Roman"/>
              </a:rPr>
              <a:t>Spring cloud focuses on providing good out of box experience for typical use cases and extensibility mechanism to cover others</a:t>
            </a:r>
            <a:endParaRPr/>
          </a:p>
          <a:p>
            <a:pPr marL="742950" lvl="1" indent="-311150" algn="just" rtl="0">
              <a:spcBef>
                <a:spcPts val="1000"/>
              </a:spcBef>
              <a:spcAft>
                <a:spcPts val="0"/>
              </a:spcAft>
              <a:buClr>
                <a:schemeClr val="lt1"/>
              </a:buClr>
              <a:buSzPts val="2000"/>
              <a:buChar char="►"/>
            </a:pPr>
            <a:r>
              <a:rPr lang="en-US" sz="2000">
                <a:latin typeface="Times New Roman"/>
                <a:ea typeface="Times New Roman"/>
                <a:cs typeface="Times New Roman"/>
                <a:sym typeface="Times New Roman"/>
              </a:rPr>
              <a:t>Distributed/Versioned configuration</a:t>
            </a:r>
            <a:endParaRPr sz="2000"/>
          </a:p>
          <a:p>
            <a:pPr marL="742950" lvl="1" indent="-311150" algn="just" rtl="0">
              <a:spcBef>
                <a:spcPts val="1000"/>
              </a:spcBef>
              <a:spcAft>
                <a:spcPts val="0"/>
              </a:spcAft>
              <a:buClr>
                <a:schemeClr val="lt1"/>
              </a:buClr>
              <a:buSzPts val="2000"/>
              <a:buChar char="►"/>
            </a:pPr>
            <a:r>
              <a:rPr lang="en-US" sz="2000">
                <a:latin typeface="Times New Roman"/>
                <a:ea typeface="Times New Roman"/>
                <a:cs typeface="Times New Roman"/>
                <a:sym typeface="Times New Roman"/>
              </a:rPr>
              <a:t>Service registration and discovery</a:t>
            </a:r>
            <a:endParaRPr sz="2000"/>
          </a:p>
          <a:p>
            <a:pPr marL="742950" lvl="1" indent="-311150" algn="just" rtl="0">
              <a:spcBef>
                <a:spcPts val="1000"/>
              </a:spcBef>
              <a:spcAft>
                <a:spcPts val="0"/>
              </a:spcAft>
              <a:buClr>
                <a:schemeClr val="lt1"/>
              </a:buClr>
              <a:buSzPts val="2000"/>
              <a:buChar char="►"/>
            </a:pPr>
            <a:r>
              <a:rPr lang="en-US" sz="2000">
                <a:latin typeface="Times New Roman"/>
                <a:ea typeface="Times New Roman"/>
                <a:cs typeface="Times New Roman"/>
                <a:sym typeface="Times New Roman"/>
              </a:rPr>
              <a:t>Routing</a:t>
            </a:r>
            <a:endParaRPr sz="2000"/>
          </a:p>
          <a:p>
            <a:pPr marL="742950" lvl="1" indent="-311150" algn="just" rtl="0">
              <a:spcBef>
                <a:spcPts val="1000"/>
              </a:spcBef>
              <a:spcAft>
                <a:spcPts val="0"/>
              </a:spcAft>
              <a:buClr>
                <a:schemeClr val="lt1"/>
              </a:buClr>
              <a:buSzPts val="2000"/>
              <a:buChar char="►"/>
            </a:pPr>
            <a:r>
              <a:rPr lang="en-US" sz="2000">
                <a:latin typeface="Times New Roman"/>
                <a:ea typeface="Times New Roman"/>
                <a:cs typeface="Times New Roman"/>
                <a:sym typeface="Times New Roman"/>
              </a:rPr>
              <a:t>Service to service calls</a:t>
            </a:r>
            <a:endParaRPr sz="2000"/>
          </a:p>
          <a:p>
            <a:pPr marL="742950" lvl="1" indent="-311150" algn="just" rtl="0">
              <a:spcBef>
                <a:spcPts val="1000"/>
              </a:spcBef>
              <a:spcAft>
                <a:spcPts val="0"/>
              </a:spcAft>
              <a:buClr>
                <a:schemeClr val="lt1"/>
              </a:buClr>
              <a:buSzPts val="2000"/>
              <a:buChar char="►"/>
            </a:pPr>
            <a:r>
              <a:rPr lang="en-US" sz="2000">
                <a:latin typeface="Times New Roman"/>
                <a:ea typeface="Times New Roman"/>
                <a:cs typeface="Times New Roman"/>
                <a:sym typeface="Times New Roman"/>
              </a:rPr>
              <a:t>Circuit Breakers</a:t>
            </a:r>
            <a:endParaRPr sz="2000"/>
          </a:p>
          <a:p>
            <a:pPr marL="342900" lvl="0" indent="-241300" algn="l" rtl="0">
              <a:spcBef>
                <a:spcPts val="1000"/>
              </a:spcBef>
              <a:spcAft>
                <a:spcPts val="0"/>
              </a:spcAft>
              <a:buSzPts val="1600"/>
              <a:buNone/>
            </a:pPr>
            <a:endParaRPr/>
          </a:p>
        </p:txBody>
      </p:sp>
      <p:sp>
        <p:nvSpPr>
          <p:cNvPr id="243" name="Google Shape;243;p2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11</a:t>
            </a:fld>
            <a:endParaRPr/>
          </a:p>
        </p:txBody>
      </p:sp>
      <p:pic>
        <p:nvPicPr>
          <p:cNvPr id="244" name="Google Shape;244;p29"/>
          <p:cNvPicPr preferRelativeResize="0"/>
          <p:nvPr/>
        </p:nvPicPr>
        <p:blipFill rotWithShape="1">
          <a:blip r:embed="rId3">
            <a:alphaModFix/>
          </a:blip>
          <a:srcRect/>
          <a:stretch/>
        </p:blipFill>
        <p:spPr>
          <a:xfrm>
            <a:off x="7271883" y="3668731"/>
            <a:ext cx="3592284" cy="179614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title"/>
          </p:nvPr>
        </p:nvSpPr>
        <p:spPr>
          <a:xfrm>
            <a:off x="646111" y="452718"/>
            <a:ext cx="9404723" cy="115836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3200"/>
              <a:buFont typeface="Times New Roman"/>
              <a:buNone/>
            </a:pPr>
            <a:r>
              <a:rPr lang="en-US" sz="3200" b="1">
                <a:solidFill>
                  <a:schemeClr val="lt1"/>
                </a:solidFill>
                <a:latin typeface="Times New Roman"/>
                <a:ea typeface="Times New Roman"/>
                <a:cs typeface="Times New Roman"/>
                <a:sym typeface="Times New Roman"/>
              </a:rPr>
              <a:t>Spring Cloud Config Server</a:t>
            </a:r>
            <a:endParaRPr sz="3200" b="1">
              <a:solidFill>
                <a:schemeClr val="lt1"/>
              </a:solidFill>
            </a:endParaRPr>
          </a:p>
        </p:txBody>
      </p:sp>
      <p:sp>
        <p:nvSpPr>
          <p:cNvPr id="250" name="Google Shape;250;p30"/>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lt1"/>
              </a:buClr>
              <a:buSzPts val="1600"/>
              <a:buChar char="►"/>
            </a:pPr>
            <a:r>
              <a:rPr lang="en-US" sz="2000">
                <a:latin typeface="Times New Roman"/>
                <a:ea typeface="Times New Roman"/>
                <a:cs typeface="Times New Roman"/>
                <a:sym typeface="Times New Roman"/>
              </a:rPr>
              <a:t>The Spring Cloud Config server is an externalized configuration server in which application and services can deposit access and manage all runtime configuration properties.</a:t>
            </a:r>
            <a:endParaRPr sz="2000"/>
          </a:p>
          <a:p>
            <a:pPr marL="342900" lvl="0" indent="-342900" algn="just" rtl="0">
              <a:spcBef>
                <a:spcPts val="1000"/>
              </a:spcBef>
              <a:spcAft>
                <a:spcPts val="0"/>
              </a:spcAft>
              <a:buClr>
                <a:schemeClr val="lt1"/>
              </a:buClr>
              <a:buSzPts val="1600"/>
              <a:buChar char="►"/>
            </a:pPr>
            <a:r>
              <a:rPr lang="en-US" sz="2000">
                <a:latin typeface="Times New Roman"/>
                <a:ea typeface="Times New Roman"/>
                <a:cs typeface="Times New Roman"/>
                <a:sym typeface="Times New Roman"/>
              </a:rPr>
              <a:t>The Spring config server also supports version control of the configuration properties.</a:t>
            </a:r>
            <a:endParaRPr/>
          </a:p>
          <a:p>
            <a:pPr marL="342900" lvl="0" indent="-342900" algn="just" rtl="0">
              <a:spcBef>
                <a:spcPts val="1000"/>
              </a:spcBef>
              <a:spcAft>
                <a:spcPts val="0"/>
              </a:spcAft>
              <a:buClr>
                <a:schemeClr val="lt1"/>
              </a:buClr>
              <a:buSzPts val="1600"/>
              <a:buChar char="►"/>
            </a:pPr>
            <a:r>
              <a:rPr lang="en-US" sz="2000">
                <a:latin typeface="Times New Roman"/>
                <a:ea typeface="Times New Roman"/>
                <a:cs typeface="Times New Roman"/>
                <a:sym typeface="Times New Roman"/>
              </a:rPr>
              <a:t>The Spring Config server stores properties in version-controlled repository such as Git or SVN. The Git repository can be local or remote. A highly available remote Git server is preferred for large scale distributed microservice deployments.</a:t>
            </a:r>
            <a:endParaRPr/>
          </a:p>
          <a:p>
            <a:pPr marL="342900" lvl="0" indent="-241300" algn="l" rtl="0">
              <a:spcBef>
                <a:spcPts val="1000"/>
              </a:spcBef>
              <a:spcAft>
                <a:spcPts val="0"/>
              </a:spcAft>
              <a:buSzPts val="1600"/>
              <a:buNone/>
            </a:pPr>
            <a:endParaRPr/>
          </a:p>
        </p:txBody>
      </p:sp>
      <p:sp>
        <p:nvSpPr>
          <p:cNvPr id="251" name="Google Shape;251;p3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3200"/>
              <a:buFont typeface="Times New Roman"/>
              <a:buNone/>
            </a:pPr>
            <a:r>
              <a:rPr lang="en-US" sz="3200" b="1">
                <a:solidFill>
                  <a:schemeClr val="lt1"/>
                </a:solidFill>
                <a:latin typeface="Times New Roman"/>
                <a:ea typeface="Times New Roman"/>
                <a:cs typeface="Times New Roman"/>
                <a:sym typeface="Times New Roman"/>
              </a:rPr>
              <a:t>Spring Cloud Netflix Eureka</a:t>
            </a:r>
            <a:endParaRPr sz="3200" b="1">
              <a:solidFill>
                <a:schemeClr val="lt1"/>
              </a:solidFill>
            </a:endParaRPr>
          </a:p>
        </p:txBody>
      </p:sp>
      <p:sp>
        <p:nvSpPr>
          <p:cNvPr id="257" name="Google Shape;257;p31"/>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lt1"/>
              </a:buClr>
              <a:buSzPts val="1600"/>
              <a:buChar char="►"/>
            </a:pPr>
            <a:r>
              <a:rPr lang="en-US">
                <a:latin typeface="Times New Roman"/>
                <a:ea typeface="Times New Roman"/>
                <a:cs typeface="Times New Roman"/>
                <a:sym typeface="Times New Roman"/>
              </a:rPr>
              <a:t>Spring Cloud Netflix provides Netflix OSS integrations for Spring Boot apps through auto-configuration and binding to the Spring Environment and other Spring programming model idioms.</a:t>
            </a:r>
            <a:endParaRPr/>
          </a:p>
          <a:p>
            <a:pPr marL="342900" lvl="0" indent="-342900" algn="just" rtl="0">
              <a:spcBef>
                <a:spcPts val="1000"/>
              </a:spcBef>
              <a:spcAft>
                <a:spcPts val="0"/>
              </a:spcAft>
              <a:buClr>
                <a:schemeClr val="lt1"/>
              </a:buClr>
              <a:buSzPts val="1600"/>
              <a:buChar char="►"/>
            </a:pPr>
            <a:r>
              <a:rPr lang="en-US">
                <a:latin typeface="Times New Roman"/>
                <a:ea typeface="Times New Roman"/>
                <a:cs typeface="Times New Roman"/>
                <a:sym typeface="Times New Roman"/>
              </a:rPr>
              <a:t>With a few simple annotations, you can quickly enable and configure the common patterns inside your application and build large distributed systems with battle-tested Netflix components. </a:t>
            </a:r>
            <a:endParaRPr/>
          </a:p>
          <a:p>
            <a:pPr marL="342900" lvl="0" indent="-342900" algn="just" rtl="0">
              <a:spcBef>
                <a:spcPts val="1000"/>
              </a:spcBef>
              <a:spcAft>
                <a:spcPts val="0"/>
              </a:spcAft>
              <a:buClr>
                <a:schemeClr val="lt1"/>
              </a:buClr>
              <a:buSzPts val="1600"/>
              <a:buChar char="►"/>
            </a:pPr>
            <a:r>
              <a:rPr lang="en-US">
                <a:latin typeface="Times New Roman"/>
                <a:ea typeface="Times New Roman"/>
                <a:cs typeface="Times New Roman"/>
                <a:sym typeface="Times New Roman"/>
              </a:rPr>
              <a:t>The patterns provided include Service Discovery (Eureka).</a:t>
            </a:r>
            <a:endParaRPr/>
          </a:p>
          <a:p>
            <a:pPr marL="342900" lvl="0" indent="-342900" algn="just" rtl="0">
              <a:spcBef>
                <a:spcPts val="1000"/>
              </a:spcBef>
              <a:spcAft>
                <a:spcPts val="0"/>
              </a:spcAft>
              <a:buClr>
                <a:schemeClr val="lt1"/>
              </a:buClr>
              <a:buSzPts val="1600"/>
              <a:buChar char="►"/>
            </a:pPr>
            <a:r>
              <a:rPr lang="en-US">
                <a:latin typeface="Times New Roman"/>
                <a:ea typeface="Times New Roman"/>
                <a:cs typeface="Times New Roman"/>
                <a:sym typeface="Times New Roman"/>
              </a:rPr>
              <a:t>Eureka is the Netflix Service Discovery Server and Client. </a:t>
            </a:r>
            <a:endParaRPr/>
          </a:p>
          <a:p>
            <a:pPr marL="342900" lvl="0" indent="-342900" algn="just" rtl="0">
              <a:spcBef>
                <a:spcPts val="1000"/>
              </a:spcBef>
              <a:spcAft>
                <a:spcPts val="0"/>
              </a:spcAft>
              <a:buClr>
                <a:schemeClr val="lt1"/>
              </a:buClr>
              <a:buSzPts val="1600"/>
              <a:buChar char="►"/>
            </a:pPr>
            <a:r>
              <a:rPr lang="en-US">
                <a:latin typeface="Times New Roman"/>
                <a:ea typeface="Times New Roman"/>
                <a:cs typeface="Times New Roman"/>
                <a:sym typeface="Times New Roman"/>
              </a:rPr>
              <a:t>The server can be configured and deployed to be highly available, with each server replicating state about the registered services to the others.</a:t>
            </a:r>
            <a:endParaRPr/>
          </a:p>
          <a:p>
            <a:pPr marL="0" lvl="0" indent="0" algn="l" rtl="0">
              <a:spcBef>
                <a:spcPts val="1000"/>
              </a:spcBef>
              <a:spcAft>
                <a:spcPts val="0"/>
              </a:spcAft>
              <a:buSzPts val="1600"/>
              <a:buNone/>
            </a:pPr>
            <a:endParaRPr/>
          </a:p>
        </p:txBody>
      </p:sp>
      <p:sp>
        <p:nvSpPr>
          <p:cNvPr id="258" name="Google Shape;258;p3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3200"/>
              <a:buFont typeface="Times New Roman"/>
              <a:buNone/>
            </a:pPr>
            <a:r>
              <a:rPr lang="en-US" sz="3200" b="1">
                <a:solidFill>
                  <a:schemeClr val="lt1"/>
                </a:solidFill>
                <a:latin typeface="Times New Roman"/>
                <a:ea typeface="Times New Roman"/>
                <a:cs typeface="Times New Roman"/>
                <a:sym typeface="Times New Roman"/>
              </a:rPr>
              <a:t>Spring Cloud Feign</a:t>
            </a:r>
            <a:endParaRPr sz="3200" b="1">
              <a:solidFill>
                <a:schemeClr val="lt1"/>
              </a:solidFill>
            </a:endParaRPr>
          </a:p>
        </p:txBody>
      </p:sp>
      <p:sp>
        <p:nvSpPr>
          <p:cNvPr id="264" name="Google Shape;264;p32"/>
          <p:cNvSpPr txBox="1">
            <a:spLocks noGrp="1"/>
          </p:cNvSpPr>
          <p:nvPr>
            <p:ph type="body" idx="1"/>
          </p:nvPr>
        </p:nvSpPr>
        <p:spPr>
          <a:xfrm>
            <a:off x="787627" y="1584832"/>
            <a:ext cx="8946541" cy="4195481"/>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lt1"/>
              </a:buClr>
              <a:buSzPts val="1600"/>
              <a:buChar char="►"/>
            </a:pPr>
            <a:r>
              <a:rPr lang="en-US" sz="2000">
                <a:latin typeface="Times New Roman"/>
                <a:ea typeface="Times New Roman"/>
                <a:cs typeface="Times New Roman"/>
                <a:sym typeface="Times New Roman"/>
              </a:rPr>
              <a:t>Feign is a Spring Cloud Netflix library for providing a higher level of abstraction over REST-based service calls.</a:t>
            </a:r>
            <a:endParaRPr/>
          </a:p>
          <a:p>
            <a:pPr marL="342900" lvl="0" indent="-342900" algn="just" rtl="0">
              <a:spcBef>
                <a:spcPts val="1000"/>
              </a:spcBef>
              <a:spcAft>
                <a:spcPts val="0"/>
              </a:spcAft>
              <a:buClr>
                <a:schemeClr val="lt1"/>
              </a:buClr>
              <a:buSzPts val="1600"/>
              <a:buChar char="►"/>
            </a:pPr>
            <a:r>
              <a:rPr lang="en-US" sz="2000">
                <a:latin typeface="Times New Roman"/>
                <a:ea typeface="Times New Roman"/>
                <a:cs typeface="Times New Roman"/>
                <a:sym typeface="Times New Roman"/>
              </a:rPr>
              <a:t>Spring Cloud Feign offers a declarative approach for making RESTful service-to service call in a synchronous way.</a:t>
            </a:r>
            <a:endParaRPr/>
          </a:p>
          <a:p>
            <a:pPr marL="342900" lvl="0" indent="-342900" algn="just" rtl="0">
              <a:spcBef>
                <a:spcPts val="1000"/>
              </a:spcBef>
              <a:spcAft>
                <a:spcPts val="0"/>
              </a:spcAft>
              <a:buClr>
                <a:schemeClr val="lt1"/>
              </a:buClr>
              <a:buSzPts val="1600"/>
              <a:buChar char="►"/>
            </a:pPr>
            <a:r>
              <a:rPr lang="en-US" sz="2000">
                <a:latin typeface="Times New Roman"/>
                <a:ea typeface="Times New Roman"/>
                <a:cs typeface="Times New Roman"/>
                <a:sym typeface="Times New Roman"/>
              </a:rPr>
              <a:t>When using Feign, we write declarative REST services at the client, and use those interfaces to program the client. </a:t>
            </a:r>
            <a:endParaRPr/>
          </a:p>
          <a:p>
            <a:pPr marL="0" lvl="0" indent="0" algn="l" rtl="0">
              <a:spcBef>
                <a:spcPts val="1000"/>
              </a:spcBef>
              <a:spcAft>
                <a:spcPts val="0"/>
              </a:spcAft>
              <a:buSzPts val="1600"/>
              <a:buNone/>
            </a:pPr>
            <a:endParaRPr/>
          </a:p>
        </p:txBody>
      </p:sp>
      <p:sp>
        <p:nvSpPr>
          <p:cNvPr id="265" name="Google Shape;265;p3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3200"/>
              <a:buFont typeface="Times New Roman"/>
              <a:buNone/>
            </a:pPr>
            <a:r>
              <a:rPr lang="en-US" sz="3200" b="1">
                <a:solidFill>
                  <a:schemeClr val="lt1"/>
                </a:solidFill>
                <a:latin typeface="Times New Roman"/>
                <a:ea typeface="Times New Roman"/>
                <a:cs typeface="Times New Roman"/>
                <a:sym typeface="Times New Roman"/>
              </a:rPr>
              <a:t>Spring Cloud Resilience4j</a:t>
            </a:r>
            <a:endParaRPr sz="3200">
              <a:solidFill>
                <a:schemeClr val="lt1"/>
              </a:solidFill>
            </a:endParaRPr>
          </a:p>
        </p:txBody>
      </p:sp>
      <p:sp>
        <p:nvSpPr>
          <p:cNvPr id="271" name="Google Shape;271;p33"/>
          <p:cNvSpPr txBox="1">
            <a:spLocks noGrp="1"/>
          </p:cNvSpPr>
          <p:nvPr>
            <p:ph type="body" idx="1"/>
          </p:nvPr>
        </p:nvSpPr>
        <p:spPr>
          <a:xfrm>
            <a:off x="1104275" y="1444576"/>
            <a:ext cx="8946600" cy="46041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lt1"/>
              </a:buClr>
              <a:buSzPts val="1600"/>
              <a:buFont typeface="Noto Sans Symbols"/>
              <a:buChar char="⮚"/>
            </a:pPr>
            <a:r>
              <a:rPr lang="en-US">
                <a:latin typeface="Times New Roman"/>
                <a:ea typeface="Times New Roman"/>
                <a:cs typeface="Times New Roman"/>
                <a:sym typeface="Times New Roman"/>
              </a:rPr>
              <a:t>Resilience4j is a lightweight fault tolerance library designed for functional programming that provides a variety of fault tolerance and stability patterns to web application.</a:t>
            </a:r>
            <a:endParaRPr/>
          </a:p>
          <a:p>
            <a:pPr marL="342900" lvl="0" indent="-342900" algn="just" rtl="0">
              <a:spcBef>
                <a:spcPts val="1000"/>
              </a:spcBef>
              <a:spcAft>
                <a:spcPts val="0"/>
              </a:spcAft>
              <a:buClr>
                <a:schemeClr val="lt1"/>
              </a:buClr>
              <a:buSzPts val="1600"/>
              <a:buFont typeface="Noto Sans Symbols"/>
              <a:buChar char="⮚"/>
            </a:pPr>
            <a:r>
              <a:rPr lang="en-US">
                <a:latin typeface="Times New Roman"/>
                <a:ea typeface="Times New Roman"/>
                <a:cs typeface="Times New Roman"/>
                <a:sym typeface="Times New Roman"/>
              </a:rPr>
              <a:t>Resilience4j provides higher-order functions (decorators) to enhance any functional interface, lambda expression or method reference with a Circuit Breaker, Rate Limiter, Retry or Bulkhead.</a:t>
            </a:r>
            <a:endParaRPr/>
          </a:p>
          <a:p>
            <a:pPr marL="0" lvl="0" indent="0" algn="just" rtl="0">
              <a:spcBef>
                <a:spcPts val="1000"/>
              </a:spcBef>
              <a:spcAft>
                <a:spcPts val="0"/>
              </a:spcAft>
              <a:buClr>
                <a:schemeClr val="lt1"/>
              </a:buClr>
              <a:buSzPts val="1600"/>
              <a:buNone/>
            </a:pPr>
            <a:endParaRPr sz="2000" b="1"/>
          </a:p>
          <a:p>
            <a:pPr marL="342900" lvl="0" indent="-241300" algn="l" rtl="0">
              <a:spcBef>
                <a:spcPts val="1000"/>
              </a:spcBef>
              <a:spcAft>
                <a:spcPts val="0"/>
              </a:spcAft>
              <a:buSzPts val="1600"/>
              <a:buNone/>
            </a:pPr>
            <a:endParaRPr/>
          </a:p>
        </p:txBody>
      </p:sp>
      <p:sp>
        <p:nvSpPr>
          <p:cNvPr id="272" name="Google Shape;272;p3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15</a:t>
            </a:fld>
            <a:endParaRPr/>
          </a:p>
        </p:txBody>
      </p:sp>
      <p:pic>
        <p:nvPicPr>
          <p:cNvPr id="273" name="Google Shape;273;p33"/>
          <p:cNvPicPr preferRelativeResize="0"/>
          <p:nvPr/>
        </p:nvPicPr>
        <p:blipFill rotWithShape="1">
          <a:blip r:embed="rId3">
            <a:alphaModFix/>
          </a:blip>
          <a:srcRect l="20054" t="6186" r="9821" b="4198"/>
          <a:stretch/>
        </p:blipFill>
        <p:spPr>
          <a:xfrm>
            <a:off x="2840524" y="3707575"/>
            <a:ext cx="6322050" cy="2562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3200"/>
              <a:buFont typeface="Times New Roman"/>
              <a:buNone/>
            </a:pPr>
            <a:r>
              <a:rPr lang="en-US" sz="3200" b="1">
                <a:solidFill>
                  <a:schemeClr val="lt1"/>
                </a:solidFill>
                <a:latin typeface="Times New Roman"/>
                <a:ea typeface="Times New Roman"/>
                <a:cs typeface="Times New Roman"/>
                <a:sym typeface="Times New Roman"/>
              </a:rPr>
              <a:t>Zipkin</a:t>
            </a:r>
            <a:endParaRPr sz="3200">
              <a:solidFill>
                <a:schemeClr val="lt1"/>
              </a:solidFill>
            </a:endParaRPr>
          </a:p>
        </p:txBody>
      </p:sp>
      <p:sp>
        <p:nvSpPr>
          <p:cNvPr id="279" name="Google Shape;279;p34"/>
          <p:cNvSpPr txBox="1">
            <a:spLocks noGrp="1"/>
          </p:cNvSpPr>
          <p:nvPr>
            <p:ph type="body" idx="1"/>
          </p:nvPr>
        </p:nvSpPr>
        <p:spPr>
          <a:xfrm>
            <a:off x="1103312" y="1534886"/>
            <a:ext cx="8946541" cy="471351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lt1"/>
              </a:buClr>
              <a:buSzPts val="1600"/>
              <a:buChar char="►"/>
            </a:pPr>
            <a:r>
              <a:rPr lang="en-US" sz="2000">
                <a:latin typeface="Times New Roman"/>
                <a:ea typeface="Times New Roman"/>
                <a:cs typeface="Times New Roman"/>
                <a:sym typeface="Times New Roman"/>
              </a:rPr>
              <a:t>Zipkin is a very effective tool for distributed tracing in the microservices ecosystem.</a:t>
            </a:r>
            <a:endParaRPr/>
          </a:p>
          <a:p>
            <a:pPr marL="342900" lvl="0" indent="-342900" algn="just" rtl="0">
              <a:spcBef>
                <a:spcPts val="1000"/>
              </a:spcBef>
              <a:spcAft>
                <a:spcPts val="0"/>
              </a:spcAft>
              <a:buClr>
                <a:schemeClr val="lt1"/>
              </a:buClr>
              <a:buSzPts val="1600"/>
              <a:buChar char="►"/>
            </a:pPr>
            <a:r>
              <a:rPr lang="en-US" sz="2000">
                <a:latin typeface="Times New Roman"/>
                <a:ea typeface="Times New Roman"/>
                <a:cs typeface="Times New Roman"/>
                <a:sym typeface="Times New Roman"/>
              </a:rPr>
              <a:t>Distributed tracing, in general, is the latency measurement of each component in a distributed transaction where multiple microservices are invoked  to serve a single business use case.</a:t>
            </a:r>
            <a:endParaRPr/>
          </a:p>
          <a:p>
            <a:pPr marL="342900" lvl="0" indent="-342900" algn="just" rtl="0">
              <a:spcBef>
                <a:spcPts val="1000"/>
              </a:spcBef>
              <a:spcAft>
                <a:spcPts val="0"/>
              </a:spcAft>
              <a:buClr>
                <a:schemeClr val="lt1"/>
              </a:buClr>
              <a:buSzPts val="1600"/>
              <a:buChar char="►"/>
            </a:pPr>
            <a:r>
              <a:rPr lang="en-US" sz="2000">
                <a:latin typeface="Times New Roman"/>
                <a:ea typeface="Times New Roman"/>
                <a:cs typeface="Times New Roman"/>
                <a:sym typeface="Times New Roman"/>
              </a:rPr>
              <a:t>Distributed tracing is useful debugging when lots of underlying systems are involved, and the application becomes slow in any situation.</a:t>
            </a:r>
            <a:endParaRPr/>
          </a:p>
          <a:p>
            <a:pPr marL="342900" lvl="0" indent="-342900" algn="just" rtl="0">
              <a:spcBef>
                <a:spcPts val="1000"/>
              </a:spcBef>
              <a:spcAft>
                <a:spcPts val="0"/>
              </a:spcAft>
              <a:buClr>
                <a:schemeClr val="lt1"/>
              </a:buClr>
              <a:buSzPts val="1600"/>
              <a:buChar char="►"/>
            </a:pPr>
            <a:r>
              <a:rPr lang="en-US" sz="2000">
                <a:latin typeface="Times New Roman"/>
                <a:ea typeface="Times New Roman"/>
                <a:cs typeface="Times New Roman"/>
                <a:sym typeface="Times New Roman"/>
              </a:rPr>
              <a:t>It manages both the collection and lookup of this data. To use Zipkin, applications are instructed to report timing data to it. </a:t>
            </a:r>
            <a:endParaRPr/>
          </a:p>
          <a:p>
            <a:pPr marL="0" lvl="0" indent="0" algn="l" rtl="0">
              <a:spcBef>
                <a:spcPts val="1000"/>
              </a:spcBef>
              <a:spcAft>
                <a:spcPts val="0"/>
              </a:spcAft>
              <a:buSzPts val="1600"/>
              <a:buNone/>
            </a:pPr>
            <a:endParaRPr/>
          </a:p>
        </p:txBody>
      </p:sp>
      <p:sp>
        <p:nvSpPr>
          <p:cNvPr id="280" name="Google Shape;280;p3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3200"/>
              <a:buFont typeface="Times New Roman"/>
              <a:buNone/>
            </a:pPr>
            <a:r>
              <a:rPr lang="en-US" sz="3200" b="1">
                <a:latin typeface="Times New Roman"/>
                <a:ea typeface="Times New Roman"/>
                <a:cs typeface="Times New Roman"/>
                <a:sym typeface="Times New Roman"/>
              </a:rPr>
              <a:t>Sleuth</a:t>
            </a:r>
            <a:endParaRPr sz="3200"/>
          </a:p>
        </p:txBody>
      </p:sp>
      <p:sp>
        <p:nvSpPr>
          <p:cNvPr id="286" name="Google Shape;286;p35"/>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93700" algn="just" rtl="0">
              <a:spcBef>
                <a:spcPts val="0"/>
              </a:spcBef>
              <a:spcAft>
                <a:spcPts val="0"/>
              </a:spcAft>
              <a:buClr>
                <a:schemeClr val="lt1"/>
              </a:buClr>
              <a:buSzPts val="2400"/>
              <a:buChar char="►"/>
            </a:pPr>
            <a:r>
              <a:rPr lang="en-US" sz="2400">
                <a:latin typeface="Times New Roman"/>
                <a:ea typeface="Times New Roman"/>
                <a:cs typeface="Times New Roman"/>
                <a:sym typeface="Times New Roman"/>
              </a:rPr>
              <a:t>Sleuth is another tool from the Spring cloud family.</a:t>
            </a:r>
            <a:endParaRPr sz="2400"/>
          </a:p>
          <a:p>
            <a:pPr marL="342900" lvl="0" indent="-393700" algn="just" rtl="0">
              <a:spcBef>
                <a:spcPts val="1000"/>
              </a:spcBef>
              <a:spcAft>
                <a:spcPts val="0"/>
              </a:spcAft>
              <a:buClr>
                <a:schemeClr val="lt1"/>
              </a:buClr>
              <a:buSzPts val="2400"/>
              <a:buChar char="►"/>
            </a:pPr>
            <a:r>
              <a:rPr lang="en-US" sz="2400">
                <a:latin typeface="Times New Roman"/>
                <a:ea typeface="Times New Roman"/>
                <a:cs typeface="Times New Roman"/>
                <a:sym typeface="Times New Roman"/>
              </a:rPr>
              <a:t>It is used to generate the trace id, span id and add this information to the service calls in the headers, so that it can be used by tools like zipkin and ELK etc. to store index and process log files.</a:t>
            </a:r>
            <a:endParaRPr sz="2400"/>
          </a:p>
          <a:p>
            <a:pPr marL="0" lvl="0" indent="0" algn="l" rtl="0">
              <a:spcBef>
                <a:spcPts val="1000"/>
              </a:spcBef>
              <a:spcAft>
                <a:spcPts val="0"/>
              </a:spcAft>
              <a:buSzPts val="1600"/>
              <a:buNone/>
            </a:pPr>
            <a:endParaRPr/>
          </a:p>
        </p:txBody>
      </p:sp>
      <p:sp>
        <p:nvSpPr>
          <p:cNvPr id="287" name="Google Shape;287;p3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6"/>
          <p:cNvSpPr txBox="1">
            <a:spLocks noGrp="1"/>
          </p:cNvSpPr>
          <p:nvPr>
            <p:ph type="body" idx="1"/>
          </p:nvPr>
        </p:nvSpPr>
        <p:spPr>
          <a:xfrm>
            <a:off x="820283" y="640565"/>
            <a:ext cx="9063945" cy="557687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lt1"/>
              </a:buClr>
              <a:buSzPts val="1600"/>
              <a:buFont typeface="Noto Sans Symbols"/>
              <a:buChar char="⮚"/>
            </a:pPr>
            <a:r>
              <a:rPr lang="en-US" b="1" i="1">
                <a:latin typeface="Times New Roman"/>
                <a:ea typeface="Times New Roman"/>
                <a:cs typeface="Times New Roman"/>
                <a:sym typeface="Times New Roman"/>
              </a:rPr>
              <a:t> </a:t>
            </a:r>
            <a:r>
              <a:rPr lang="en-US" b="1">
                <a:latin typeface="Times New Roman"/>
                <a:ea typeface="Times New Roman"/>
                <a:cs typeface="Times New Roman"/>
                <a:sym typeface="Times New Roman"/>
              </a:rPr>
              <a:t>POSTMAN: </a:t>
            </a:r>
            <a:endParaRPr/>
          </a:p>
          <a:p>
            <a:pPr marL="342900" lvl="0" indent="-342900" algn="l" rtl="0">
              <a:spcBef>
                <a:spcPts val="1000"/>
              </a:spcBef>
              <a:spcAft>
                <a:spcPts val="0"/>
              </a:spcAft>
              <a:buClr>
                <a:schemeClr val="lt1"/>
              </a:buClr>
              <a:buSzPts val="1600"/>
              <a:buFont typeface="Arial"/>
              <a:buChar char="•"/>
            </a:pPr>
            <a:r>
              <a:rPr lang="en-US">
                <a:latin typeface="Times New Roman"/>
                <a:ea typeface="Times New Roman"/>
                <a:cs typeface="Times New Roman"/>
                <a:sym typeface="Times New Roman"/>
              </a:rPr>
              <a:t>The Postman testing tool is a complete API development platform with various built-in tools that support every stage of the API lifecycle.</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Postman is an API client that makes it easy for developers to create, share, test and document API.</a:t>
            </a:r>
            <a:endParaRPr b="1" i="1">
              <a:latin typeface="Times New Roman"/>
              <a:ea typeface="Times New Roman"/>
              <a:cs typeface="Times New Roman"/>
              <a:sym typeface="Times New Roman"/>
            </a:endParaRPr>
          </a:p>
          <a:p>
            <a:pPr marL="342900" lvl="0" indent="-342900" algn="l" rtl="0">
              <a:spcBef>
                <a:spcPts val="1000"/>
              </a:spcBef>
              <a:spcAft>
                <a:spcPts val="0"/>
              </a:spcAft>
              <a:buClr>
                <a:schemeClr val="lt1"/>
              </a:buClr>
              <a:buSzPts val="1600"/>
              <a:buFont typeface="Noto Sans Symbols"/>
              <a:buChar char="⮚"/>
            </a:pPr>
            <a:r>
              <a:rPr lang="en-US" b="1">
                <a:latin typeface="Times New Roman"/>
                <a:ea typeface="Times New Roman"/>
                <a:cs typeface="Times New Roman"/>
                <a:sym typeface="Times New Roman"/>
              </a:rPr>
              <a:t>MySQL: </a:t>
            </a:r>
            <a:endParaRPr/>
          </a:p>
          <a:p>
            <a:pPr marL="342900" lvl="0" indent="-342900" algn="l" rtl="0">
              <a:spcBef>
                <a:spcPts val="1000"/>
              </a:spcBef>
              <a:spcAft>
                <a:spcPts val="0"/>
              </a:spcAft>
              <a:buClr>
                <a:schemeClr val="lt1"/>
              </a:buClr>
              <a:buSzPts val="1600"/>
              <a:buFont typeface="Arial"/>
              <a:buChar char="•"/>
            </a:pPr>
            <a:r>
              <a:rPr lang="en-US">
                <a:latin typeface="Times New Roman"/>
                <a:ea typeface="Times New Roman"/>
                <a:cs typeface="Times New Roman"/>
                <a:sym typeface="Times New Roman"/>
              </a:rPr>
              <a:t>MySQL is an open source relational database management  system.(RDMS) developed by Oracle that is based on structured query language (SQL).</a:t>
            </a:r>
            <a:endParaRPr/>
          </a:p>
          <a:p>
            <a:pPr marL="342900" lvl="0" indent="-342900" algn="l" rtl="0">
              <a:spcBef>
                <a:spcPts val="1000"/>
              </a:spcBef>
              <a:spcAft>
                <a:spcPts val="0"/>
              </a:spcAft>
              <a:buClr>
                <a:schemeClr val="lt1"/>
              </a:buClr>
              <a:buSzPts val="1600"/>
              <a:buFont typeface="Arial"/>
              <a:buChar char="•"/>
            </a:pPr>
            <a:r>
              <a:rPr lang="en-US">
                <a:latin typeface="Times New Roman"/>
                <a:ea typeface="Times New Roman"/>
                <a:cs typeface="Times New Roman"/>
                <a:sym typeface="Times New Roman"/>
              </a:rPr>
              <a:t>As with other relational databases, MySQL stores data in tables made up of rows and columns. Users can define, manipulate, control, and query data using Structured Query Language, more commonly known as SQL.</a:t>
            </a:r>
            <a:endParaRPr/>
          </a:p>
          <a:p>
            <a:pPr marL="342900" lvl="0" indent="-342900" algn="l" rtl="0">
              <a:spcBef>
                <a:spcPts val="1000"/>
              </a:spcBef>
              <a:spcAft>
                <a:spcPts val="0"/>
              </a:spcAft>
              <a:buClr>
                <a:schemeClr val="lt1"/>
              </a:buClr>
              <a:buSzPts val="1600"/>
              <a:buFont typeface="Noto Sans Symbols"/>
              <a:buChar char="⮚"/>
            </a:pPr>
            <a:r>
              <a:rPr lang="en-US" b="1">
                <a:latin typeface="Times New Roman"/>
                <a:ea typeface="Times New Roman"/>
                <a:cs typeface="Times New Roman"/>
                <a:sym typeface="Times New Roman"/>
              </a:rPr>
              <a:t>Git Hub:</a:t>
            </a:r>
            <a:endParaRPr/>
          </a:p>
          <a:p>
            <a:pPr marL="342900" lvl="0" indent="-342900" algn="l" rtl="0">
              <a:spcBef>
                <a:spcPts val="1000"/>
              </a:spcBef>
              <a:spcAft>
                <a:spcPts val="0"/>
              </a:spcAft>
              <a:buClr>
                <a:schemeClr val="lt1"/>
              </a:buClr>
              <a:buSzPts val="1600"/>
              <a:buFont typeface="Arial"/>
              <a:buChar char="•"/>
            </a:pPr>
            <a:r>
              <a:rPr lang="en-US">
                <a:latin typeface="Times New Roman"/>
                <a:ea typeface="Times New Roman"/>
                <a:cs typeface="Times New Roman"/>
                <a:sym typeface="Times New Roman"/>
              </a:rPr>
              <a:t> Docker provides a set of official GitHub Actions for you to use in your workflows. These official actions are reusable, easy-to-use components for building, annotating, and pushing images.</a:t>
            </a:r>
            <a:br>
              <a:rPr lang="en-US">
                <a:latin typeface="Times New Roman"/>
                <a:ea typeface="Times New Roman"/>
                <a:cs typeface="Times New Roman"/>
                <a:sym typeface="Times New Roman"/>
              </a:rPr>
            </a:br>
            <a:endParaRPr/>
          </a:p>
        </p:txBody>
      </p:sp>
      <p:sp>
        <p:nvSpPr>
          <p:cNvPr id="293" name="Google Shape;293;p3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7"/>
          <p:cNvSpPr txBox="1">
            <a:spLocks noGrp="1"/>
          </p:cNvSpPr>
          <p:nvPr>
            <p:ph type="title"/>
          </p:nvPr>
        </p:nvSpPr>
        <p:spPr>
          <a:xfrm>
            <a:off x="642938" y="342900"/>
            <a:ext cx="10861675" cy="1042988"/>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2"/>
              </a:buClr>
              <a:buSzPts val="3200"/>
              <a:buFont typeface="Times New Roman"/>
              <a:buNone/>
            </a:pPr>
            <a:r>
              <a:rPr lang="en-US" sz="3200" b="1">
                <a:latin typeface="Times New Roman"/>
                <a:ea typeface="Times New Roman"/>
                <a:cs typeface="Times New Roman"/>
                <a:sym typeface="Times New Roman"/>
              </a:rPr>
              <a:t>Modules</a:t>
            </a:r>
            <a:endParaRPr sz="3200" b="1">
              <a:latin typeface="Times New Roman"/>
              <a:ea typeface="Times New Roman"/>
              <a:cs typeface="Times New Roman"/>
              <a:sym typeface="Times New Roman"/>
            </a:endParaRPr>
          </a:p>
        </p:txBody>
      </p:sp>
      <p:sp>
        <p:nvSpPr>
          <p:cNvPr id="300" name="Google Shape;300;p37"/>
          <p:cNvSpPr txBox="1">
            <a:spLocks noGrp="1"/>
          </p:cNvSpPr>
          <p:nvPr>
            <p:ph type="body" idx="1"/>
          </p:nvPr>
        </p:nvSpPr>
        <p:spPr>
          <a:xfrm>
            <a:off x="1457324" y="1714500"/>
            <a:ext cx="10047287" cy="419672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920"/>
              <a:buNone/>
            </a:pPr>
            <a:endParaRPr sz="2400">
              <a:latin typeface="Times New Roman"/>
              <a:ea typeface="Times New Roman"/>
              <a:cs typeface="Times New Roman"/>
              <a:sym typeface="Times New Roman"/>
            </a:endParaRPr>
          </a:p>
          <a:p>
            <a:pPr marL="342900" lvl="0" indent="-373380" algn="l" rtl="0">
              <a:spcBef>
                <a:spcPts val="1000"/>
              </a:spcBef>
              <a:spcAft>
                <a:spcPts val="0"/>
              </a:spcAft>
              <a:buSzPts val="2400"/>
              <a:buFont typeface="Noto Sans Symbols"/>
              <a:buChar char="⮚"/>
            </a:pPr>
            <a:r>
              <a:rPr lang="en-US" sz="2400">
                <a:latin typeface="Times New Roman"/>
                <a:ea typeface="Times New Roman"/>
                <a:cs typeface="Times New Roman"/>
                <a:sym typeface="Times New Roman"/>
              </a:rPr>
              <a:t>ADMIN</a:t>
            </a:r>
            <a:endParaRPr sz="2400"/>
          </a:p>
          <a:p>
            <a:pPr marL="0" lvl="0" indent="0" algn="l" rtl="0">
              <a:spcBef>
                <a:spcPts val="1000"/>
              </a:spcBef>
              <a:spcAft>
                <a:spcPts val="0"/>
              </a:spcAft>
              <a:buSzPts val="1920"/>
              <a:buNone/>
            </a:pPr>
            <a:endParaRPr sz="2400">
              <a:latin typeface="Times New Roman"/>
              <a:ea typeface="Times New Roman"/>
              <a:cs typeface="Times New Roman"/>
              <a:sym typeface="Times New Roman"/>
            </a:endParaRPr>
          </a:p>
          <a:p>
            <a:pPr marL="342900" lvl="0" indent="-373380" algn="l" rtl="0">
              <a:spcBef>
                <a:spcPts val="1000"/>
              </a:spcBef>
              <a:spcAft>
                <a:spcPts val="0"/>
              </a:spcAft>
              <a:buSzPts val="2400"/>
              <a:buFont typeface="Noto Sans Symbols"/>
              <a:buChar char="⮚"/>
            </a:pPr>
            <a:r>
              <a:rPr lang="en-US" sz="2400">
                <a:latin typeface="Times New Roman"/>
                <a:ea typeface="Times New Roman"/>
                <a:cs typeface="Times New Roman"/>
                <a:sym typeface="Times New Roman"/>
              </a:rPr>
              <a:t>USER</a:t>
            </a:r>
            <a:endParaRPr sz="2400">
              <a:latin typeface="Times New Roman"/>
              <a:ea typeface="Times New Roman"/>
              <a:cs typeface="Times New Roman"/>
              <a:sym typeface="Times New Roman"/>
            </a:endParaRPr>
          </a:p>
        </p:txBody>
      </p:sp>
      <p:sp>
        <p:nvSpPr>
          <p:cNvPr id="301" name="Google Shape;301;p3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19</a:t>
            </a:fld>
            <a:endParaRPr/>
          </a:p>
        </p:txBody>
      </p:sp>
      <p:pic>
        <p:nvPicPr>
          <p:cNvPr id="302" name="Google Shape;302;p37" descr="Office worker"/>
          <p:cNvPicPr preferRelativeResize="0"/>
          <p:nvPr/>
        </p:nvPicPr>
        <p:blipFill rotWithShape="1">
          <a:blip r:embed="rId3">
            <a:alphaModFix/>
          </a:blip>
          <a:srcRect/>
          <a:stretch/>
        </p:blipFill>
        <p:spPr>
          <a:xfrm>
            <a:off x="3053989" y="2296731"/>
            <a:ext cx="517124" cy="517124"/>
          </a:xfrm>
          <a:prstGeom prst="rect">
            <a:avLst/>
          </a:prstGeom>
          <a:noFill/>
          <a:ln>
            <a:noFill/>
          </a:ln>
        </p:spPr>
      </p:pic>
      <p:pic>
        <p:nvPicPr>
          <p:cNvPr id="303" name="Google Shape;303;p37" descr="User"/>
          <p:cNvPicPr preferRelativeResize="0"/>
          <p:nvPr/>
        </p:nvPicPr>
        <p:blipFill rotWithShape="1">
          <a:blip r:embed="rId4">
            <a:alphaModFix/>
          </a:blip>
          <a:srcRect/>
          <a:stretch/>
        </p:blipFill>
        <p:spPr>
          <a:xfrm>
            <a:off x="3053989" y="3429000"/>
            <a:ext cx="517124" cy="5171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141921" y="171707"/>
            <a:ext cx="10936387" cy="573741"/>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lt2"/>
              </a:buClr>
              <a:buSzPct val="100000"/>
              <a:buFont typeface="Times New Roman"/>
              <a:buNone/>
            </a:pPr>
            <a:r>
              <a:rPr lang="en-US" sz="3600">
                <a:latin typeface="Times New Roman"/>
                <a:ea typeface="Times New Roman"/>
                <a:cs typeface="Times New Roman"/>
                <a:sym typeface="Times New Roman"/>
              </a:rPr>
              <a:t>                                    </a:t>
            </a:r>
            <a:r>
              <a:rPr lang="en-US" sz="3600" b="1">
                <a:latin typeface="Times New Roman"/>
                <a:ea typeface="Times New Roman"/>
                <a:cs typeface="Times New Roman"/>
                <a:sym typeface="Times New Roman"/>
              </a:rPr>
              <a:t>Team Members</a:t>
            </a:r>
            <a:endParaRPr b="1">
              <a:latin typeface="Times New Roman"/>
              <a:ea typeface="Times New Roman"/>
              <a:cs typeface="Times New Roman"/>
              <a:sym typeface="Times New Roman"/>
            </a:endParaRPr>
          </a:p>
        </p:txBody>
      </p:sp>
      <p:sp>
        <p:nvSpPr>
          <p:cNvPr id="162" name="Google Shape;162;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2</a:t>
            </a:fld>
            <a:endParaRPr/>
          </a:p>
        </p:txBody>
      </p:sp>
      <p:graphicFrame>
        <p:nvGraphicFramePr>
          <p:cNvPr id="163" name="Google Shape;163;p20"/>
          <p:cNvGraphicFramePr/>
          <p:nvPr/>
        </p:nvGraphicFramePr>
        <p:xfrm>
          <a:off x="547539" y="869470"/>
          <a:ext cx="3000000" cy="3000000"/>
        </p:xfrm>
        <a:graphic>
          <a:graphicData uri="http://schemas.openxmlformats.org/drawingml/2006/table">
            <a:tbl>
              <a:tblPr firstRow="1">
                <a:noFill/>
                <a:tableStyleId>{EAE885F1-FD88-4EEA-8968-DC6B127DCCD6}</a:tableStyleId>
              </a:tblPr>
              <a:tblGrid>
                <a:gridCol w="4523075">
                  <a:extLst>
                    <a:ext uri="{9D8B030D-6E8A-4147-A177-3AD203B41FA5}">
                      <a16:colId xmlns:a16="http://schemas.microsoft.com/office/drawing/2014/main" val="20000"/>
                    </a:ext>
                  </a:extLst>
                </a:gridCol>
                <a:gridCol w="6196325">
                  <a:extLst>
                    <a:ext uri="{9D8B030D-6E8A-4147-A177-3AD203B41FA5}">
                      <a16:colId xmlns:a16="http://schemas.microsoft.com/office/drawing/2014/main" val="20001"/>
                    </a:ext>
                  </a:extLst>
                </a:gridCol>
              </a:tblGrid>
              <a:tr h="626800">
                <a:tc>
                  <a:txBody>
                    <a:bodyPr/>
                    <a:lstStyle/>
                    <a:p>
                      <a:pPr marL="0" marR="0" lvl="0" indent="0" algn="l" rtl="0">
                        <a:lnSpc>
                          <a:spcPct val="100000"/>
                        </a:lnSpc>
                        <a:spcBef>
                          <a:spcPts val="0"/>
                        </a:spcBef>
                        <a:spcAft>
                          <a:spcPts val="0"/>
                        </a:spcAft>
                        <a:buClr>
                          <a:schemeClr val="lt1"/>
                        </a:buClr>
                        <a:buSzPts val="1400"/>
                        <a:buFont typeface="Century Gothic"/>
                        <a:buNone/>
                      </a:pPr>
                      <a:r>
                        <a:rPr lang="en-US" sz="1800" u="none" strike="noStrike" cap="none">
                          <a:latin typeface="Times New Roman"/>
                          <a:ea typeface="Times New Roman"/>
                          <a:cs typeface="Times New Roman"/>
                          <a:sym typeface="Times New Roman"/>
                        </a:rPr>
                        <a:t>Employee Id </a:t>
                      </a:r>
                      <a:endParaRPr sz="1800" u="none" strike="noStrike" cap="none">
                        <a:latin typeface="Times New Roman"/>
                        <a:ea typeface="Times New Roman"/>
                        <a:cs typeface="Times New Roman"/>
                        <a:sym typeface="Times New Roman"/>
                      </a:endParaRPr>
                    </a:p>
                    <a:p>
                      <a:pPr marL="0" marR="0" lvl="0" indent="0" algn="l" rtl="0">
                        <a:spcBef>
                          <a:spcPts val="0"/>
                        </a:spcBef>
                        <a:spcAft>
                          <a:spcPts val="0"/>
                        </a:spcAft>
                        <a:buClr>
                          <a:schemeClr val="lt1"/>
                        </a:buClr>
                        <a:buSzPts val="1800"/>
                        <a:buFont typeface="Century Gothic"/>
                        <a:buNone/>
                      </a:pP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chemeClr val="lt1"/>
                        </a:buClr>
                        <a:buSzPts val="1400"/>
                        <a:buFont typeface="Century Gothic"/>
                        <a:buNone/>
                      </a:pPr>
                      <a:r>
                        <a:rPr lang="en-US" sz="1800" u="none" strike="noStrike" cap="none">
                          <a:latin typeface="Times New Roman"/>
                          <a:ea typeface="Times New Roman"/>
                          <a:cs typeface="Times New Roman"/>
                          <a:sym typeface="Times New Roman"/>
                        </a:rPr>
                        <a:t>Name</a:t>
                      </a: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0"/>
                  </a:ext>
                </a:extLst>
              </a:tr>
              <a:tr h="626800">
                <a:tc>
                  <a:txBody>
                    <a:bodyPr/>
                    <a:lstStyle/>
                    <a:p>
                      <a:pPr marL="0" marR="0" lvl="0" indent="0" algn="l" rtl="0">
                        <a:lnSpc>
                          <a:spcPct val="100000"/>
                        </a:lnSpc>
                        <a:spcBef>
                          <a:spcPts val="0"/>
                        </a:spcBef>
                        <a:spcAft>
                          <a:spcPts val="0"/>
                        </a:spcAft>
                        <a:buClr>
                          <a:schemeClr val="lt1"/>
                        </a:buClr>
                        <a:buSzPts val="1400"/>
                        <a:buFont typeface="Century Gothic"/>
                        <a:buNone/>
                      </a:pPr>
                      <a:r>
                        <a:rPr lang="en-US" sz="1800" b="0" i="0" u="none" strike="noStrike" cap="none">
                          <a:solidFill>
                            <a:schemeClr val="lt1"/>
                          </a:solidFill>
                          <a:latin typeface="Times New Roman"/>
                          <a:ea typeface="Times New Roman"/>
                          <a:cs typeface="Times New Roman"/>
                          <a:sym typeface="Times New Roman"/>
                        </a:rPr>
                        <a:t>2563074</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chemeClr val="lt1"/>
                        </a:buClr>
                        <a:buSzPts val="1400"/>
                        <a:buFont typeface="Century Gothic"/>
                        <a:buNone/>
                      </a:pPr>
                      <a:r>
                        <a:rPr lang="en-US" sz="1800" b="0" i="0" u="none" strike="noStrike" cap="none">
                          <a:solidFill>
                            <a:schemeClr val="lt1"/>
                          </a:solidFill>
                          <a:latin typeface="Times New Roman"/>
                          <a:ea typeface="Times New Roman"/>
                          <a:cs typeface="Times New Roman"/>
                          <a:sym typeface="Times New Roman"/>
                        </a:rPr>
                        <a:t>Ashish Chaudhary</a:t>
                      </a: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480475">
                <a:tc>
                  <a:txBody>
                    <a:bodyPr/>
                    <a:lstStyle/>
                    <a:p>
                      <a:pPr marL="0" marR="0" lvl="0" indent="0" algn="l" rtl="0">
                        <a:lnSpc>
                          <a:spcPct val="100000"/>
                        </a:lnSpc>
                        <a:spcBef>
                          <a:spcPts val="0"/>
                        </a:spcBef>
                        <a:spcAft>
                          <a:spcPts val="0"/>
                        </a:spcAft>
                        <a:buClr>
                          <a:schemeClr val="lt1"/>
                        </a:buClr>
                        <a:buSzPts val="1400"/>
                        <a:buFont typeface="Century Gothic"/>
                        <a:buNone/>
                      </a:pPr>
                      <a:r>
                        <a:rPr lang="en-US" sz="1800" b="0" i="0" u="none" strike="noStrike" cap="none">
                          <a:solidFill>
                            <a:schemeClr val="lt1"/>
                          </a:solidFill>
                          <a:latin typeface="Times New Roman"/>
                          <a:ea typeface="Times New Roman"/>
                          <a:cs typeface="Times New Roman"/>
                          <a:sym typeface="Times New Roman"/>
                        </a:rPr>
                        <a:t>2564494</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chemeClr val="lt1"/>
                        </a:buClr>
                        <a:buSzPts val="1400"/>
                        <a:buFont typeface="Century Gothic"/>
                        <a:buNone/>
                      </a:pPr>
                      <a:r>
                        <a:rPr lang="en-US" sz="1800" b="0" i="0" u="none" strike="noStrike" cap="none">
                          <a:solidFill>
                            <a:schemeClr val="lt1"/>
                          </a:solidFill>
                          <a:latin typeface="Times New Roman"/>
                          <a:ea typeface="Times New Roman"/>
                          <a:cs typeface="Times New Roman"/>
                          <a:sym typeface="Times New Roman"/>
                        </a:rPr>
                        <a:t>Bolli Sindhu</a:t>
                      </a: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508950">
                <a:tc>
                  <a:txBody>
                    <a:bodyPr/>
                    <a:lstStyle/>
                    <a:p>
                      <a:pPr marL="0" marR="0" lvl="0" indent="0" algn="l" rtl="0">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2563020</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Manasa Rajagopal Madabushi</a:t>
                      </a: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r h="508950">
                <a:tc>
                  <a:txBody>
                    <a:bodyPr/>
                    <a:lstStyle/>
                    <a:p>
                      <a:pPr marL="0" marR="0" lvl="0" indent="0" algn="l" rtl="0">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2564260</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Ravipati Harshitha</a:t>
                      </a: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4"/>
                  </a:ext>
                </a:extLst>
              </a:tr>
              <a:tr h="508950">
                <a:tc>
                  <a:txBody>
                    <a:bodyPr/>
                    <a:lstStyle/>
                    <a:p>
                      <a:pPr marL="0" marR="0" lvl="0" indent="0" algn="l" rtl="0">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2562980</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Theertha T</a:t>
                      </a: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5"/>
                  </a:ext>
                </a:extLst>
              </a:tr>
              <a:tr h="508950">
                <a:tc>
                  <a:txBody>
                    <a:bodyPr/>
                    <a:lstStyle/>
                    <a:p>
                      <a:pPr marL="0" marR="0" lvl="0" indent="0" algn="l" rtl="0">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2564188</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Bachu Sripathi</a:t>
                      </a: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6"/>
                  </a:ext>
                </a:extLst>
              </a:tr>
              <a:tr h="642150">
                <a:tc>
                  <a:txBody>
                    <a:bodyPr/>
                    <a:lstStyle/>
                    <a:p>
                      <a:pPr marL="0" marR="0" lvl="0" indent="0" algn="l" rtl="0">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2564578</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Clr>
                          <a:schemeClr val="lt1"/>
                        </a:buClr>
                        <a:buSzPts val="1400"/>
                        <a:buFont typeface="Century Gothic"/>
                        <a:buNone/>
                      </a:pPr>
                      <a:r>
                        <a:rPr lang="en-US" sz="1800" b="0" i="0" u="none" strike="noStrike" cap="none">
                          <a:solidFill>
                            <a:schemeClr val="lt1"/>
                          </a:solidFill>
                          <a:latin typeface="Times New Roman"/>
                          <a:ea typeface="Times New Roman"/>
                          <a:cs typeface="Times New Roman"/>
                          <a:sym typeface="Times New Roman"/>
                        </a:rPr>
                        <a:t>Harshavardhan K</a:t>
                      </a: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7"/>
                  </a:ext>
                </a:extLst>
              </a:tr>
              <a:tr h="1437025">
                <a:tc>
                  <a:txBody>
                    <a:bodyPr/>
                    <a:lstStyle/>
                    <a:p>
                      <a:pPr marL="0" marR="0" lvl="0" indent="0" algn="l" rtl="0">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2563423</a:t>
                      </a:r>
                      <a:endParaRPr/>
                    </a:p>
                    <a:p>
                      <a:pPr marL="0" marR="0" lvl="0" indent="0" algn="l" rtl="0">
                        <a:spcBef>
                          <a:spcPts val="0"/>
                        </a:spcBef>
                        <a:spcAft>
                          <a:spcPts val="0"/>
                        </a:spcAft>
                        <a:buClr>
                          <a:schemeClr val="lt1"/>
                        </a:buClr>
                        <a:buSzPts val="1800"/>
                        <a:buFont typeface="Century Gothic"/>
                        <a:buNone/>
                      </a:pPr>
                      <a:endParaRPr sz="1800" u="none" strike="noStrike" cap="none">
                        <a:latin typeface="Times New Roman"/>
                        <a:ea typeface="Times New Roman"/>
                        <a:cs typeface="Times New Roman"/>
                        <a:sym typeface="Times New Roman"/>
                      </a:endParaRPr>
                    </a:p>
                    <a:p>
                      <a:pPr marL="0" marR="0" lvl="0" indent="0" algn="l" rtl="0">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2563128</a:t>
                      </a:r>
                      <a:endParaRPr/>
                    </a:p>
                    <a:p>
                      <a:pPr marL="0" marR="0" lvl="0" indent="0" algn="l" rtl="0">
                        <a:spcBef>
                          <a:spcPts val="0"/>
                        </a:spcBef>
                        <a:spcAft>
                          <a:spcPts val="0"/>
                        </a:spcAft>
                        <a:buClr>
                          <a:schemeClr val="lt1"/>
                        </a:buClr>
                        <a:buSzPts val="1800"/>
                        <a:buFont typeface="Century Gothic"/>
                        <a:buNone/>
                      </a:pPr>
                      <a:endParaRPr sz="1800" b="0" i="0" u="none" strike="noStrike" cap="none">
                        <a:solidFill>
                          <a:schemeClr val="lt1"/>
                        </a:solidFill>
                        <a:latin typeface="Times New Roman"/>
                        <a:ea typeface="Times New Roman"/>
                        <a:cs typeface="Times New Roman"/>
                        <a:sym typeface="Times New Roman"/>
                      </a:endParaRPr>
                    </a:p>
                    <a:p>
                      <a:pPr marL="0" marR="0" lvl="0" indent="0" algn="l" rtl="0">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2563181</a:t>
                      </a:r>
                      <a:endParaRPr sz="1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Kanna Kaveri</a:t>
                      </a:r>
                      <a:endParaRPr/>
                    </a:p>
                    <a:p>
                      <a:pPr marL="0" marR="0" lvl="0" indent="0" algn="l" rtl="0">
                        <a:spcBef>
                          <a:spcPts val="0"/>
                        </a:spcBef>
                        <a:spcAft>
                          <a:spcPts val="0"/>
                        </a:spcAft>
                        <a:buClr>
                          <a:schemeClr val="lt1"/>
                        </a:buClr>
                        <a:buSzPts val="1800"/>
                        <a:buFont typeface="Century Gothic"/>
                        <a:buNone/>
                      </a:pPr>
                      <a:endParaRPr sz="1800" b="0" i="0" u="none" strike="noStrike" cap="none">
                        <a:solidFill>
                          <a:schemeClr val="lt1"/>
                        </a:solidFill>
                        <a:latin typeface="Times New Roman"/>
                        <a:ea typeface="Times New Roman"/>
                        <a:cs typeface="Times New Roman"/>
                        <a:sym typeface="Times New Roman"/>
                      </a:endParaRPr>
                    </a:p>
                    <a:p>
                      <a:pPr marL="0" marR="0" lvl="0" indent="0" algn="l" rtl="0">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N P Srisakthikumar</a:t>
                      </a:r>
                      <a:endParaRPr sz="1800" b="0" i="0" u="none" strike="noStrike" cap="none">
                        <a:solidFill>
                          <a:schemeClr val="lt1"/>
                        </a:solidFill>
                        <a:latin typeface="Times New Roman"/>
                        <a:ea typeface="Times New Roman"/>
                        <a:cs typeface="Times New Roman"/>
                        <a:sym typeface="Times New Roman"/>
                      </a:endParaRPr>
                    </a:p>
                    <a:p>
                      <a:pPr marL="0" marR="0" lvl="0" indent="0" algn="l" rtl="0">
                        <a:spcBef>
                          <a:spcPts val="0"/>
                        </a:spcBef>
                        <a:spcAft>
                          <a:spcPts val="0"/>
                        </a:spcAft>
                        <a:buClr>
                          <a:schemeClr val="lt1"/>
                        </a:buClr>
                        <a:buSzPts val="1800"/>
                        <a:buFont typeface="Century Gothic"/>
                        <a:buNone/>
                      </a:pPr>
                      <a:endParaRPr sz="1800" b="0" i="0" u="none" strike="noStrike" cap="none">
                        <a:solidFill>
                          <a:schemeClr val="lt1"/>
                        </a:solidFill>
                        <a:latin typeface="Times New Roman"/>
                        <a:ea typeface="Times New Roman"/>
                        <a:cs typeface="Times New Roman"/>
                        <a:sym typeface="Times New Roman"/>
                      </a:endParaRPr>
                    </a:p>
                    <a:p>
                      <a:pPr marL="0" marR="0" lvl="0" indent="0" algn="l" rtl="0">
                        <a:spcBef>
                          <a:spcPts val="0"/>
                        </a:spcBef>
                        <a:spcAft>
                          <a:spcPts val="0"/>
                        </a:spcAft>
                        <a:buClr>
                          <a:schemeClr val="lt1"/>
                        </a:buClr>
                        <a:buSzPts val="1800"/>
                        <a:buFont typeface="Times New Roman"/>
                        <a:buNone/>
                      </a:pPr>
                      <a:r>
                        <a:rPr lang="en-US" sz="1800" b="0" i="0" u="none" strike="noStrike" cap="none">
                          <a:solidFill>
                            <a:schemeClr val="lt1"/>
                          </a:solidFill>
                          <a:latin typeface="Times New Roman"/>
                          <a:ea typeface="Times New Roman"/>
                          <a:cs typeface="Times New Roman"/>
                          <a:sym typeface="Times New Roman"/>
                        </a:rPr>
                        <a:t>Nalam Anantha Lakshmi</a:t>
                      </a:r>
                      <a:endParaRPr sz="1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8"/>
          <p:cNvSpPr txBox="1">
            <a:spLocks noGrp="1"/>
          </p:cNvSpPr>
          <p:nvPr>
            <p:ph type="title"/>
          </p:nvPr>
        </p:nvSpPr>
        <p:spPr>
          <a:xfrm>
            <a:off x="830263" y="342901"/>
            <a:ext cx="10817100" cy="8001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2"/>
              </a:buClr>
              <a:buSzPts val="3200"/>
              <a:buFont typeface="Times New Roman"/>
              <a:buNone/>
            </a:pPr>
            <a:r>
              <a:rPr lang="en-US" sz="3200" b="1">
                <a:latin typeface="Times New Roman"/>
                <a:ea typeface="Times New Roman"/>
                <a:cs typeface="Times New Roman"/>
                <a:sym typeface="Times New Roman"/>
              </a:rPr>
              <a:t>PROPOSED SYSTEM</a:t>
            </a:r>
            <a:endParaRPr sz="3200"/>
          </a:p>
        </p:txBody>
      </p:sp>
      <p:sp>
        <p:nvSpPr>
          <p:cNvPr id="309" name="Google Shape;309;p38"/>
          <p:cNvSpPr txBox="1">
            <a:spLocks noGrp="1"/>
          </p:cNvSpPr>
          <p:nvPr>
            <p:ph type="body" idx="1"/>
          </p:nvPr>
        </p:nvSpPr>
        <p:spPr>
          <a:xfrm>
            <a:off x="531812" y="1371601"/>
            <a:ext cx="11414126" cy="4757736"/>
          </a:xfrm>
          <a:prstGeom prst="rect">
            <a:avLst/>
          </a:prstGeom>
          <a:noFill/>
          <a:ln>
            <a:noFill/>
          </a:ln>
        </p:spPr>
        <p:txBody>
          <a:bodyPr spcFirstLastPara="1" wrap="square" lIns="91425" tIns="45700" rIns="91425" bIns="45700" anchor="t" anchorCtr="0">
            <a:noAutofit/>
          </a:bodyPr>
          <a:lstStyle/>
          <a:p>
            <a:pPr marL="342900" lvl="0" indent="-393700" algn="just" rtl="0">
              <a:spcBef>
                <a:spcPts val="0"/>
              </a:spcBef>
              <a:spcAft>
                <a:spcPts val="0"/>
              </a:spcAft>
              <a:buSzPts val="2400"/>
              <a:buFont typeface="Times New Roman"/>
              <a:buChar char="⮚"/>
            </a:pPr>
            <a:r>
              <a:rPr lang="en-US" sz="2400" i="0">
                <a:latin typeface="Times New Roman"/>
                <a:ea typeface="Times New Roman"/>
                <a:cs typeface="Times New Roman"/>
                <a:sym typeface="Times New Roman"/>
              </a:rPr>
              <a:t>Recognizing life's uncertainties and the need for financial protection.</a:t>
            </a:r>
            <a:endParaRPr sz="2400">
              <a:latin typeface="Times New Roman"/>
              <a:ea typeface="Times New Roman"/>
              <a:cs typeface="Times New Roman"/>
              <a:sym typeface="Times New Roman"/>
            </a:endParaRPr>
          </a:p>
          <a:p>
            <a:pPr marL="342900" lvl="0" indent="-393700" algn="just" rtl="0">
              <a:spcBef>
                <a:spcPts val="0"/>
              </a:spcBef>
              <a:spcAft>
                <a:spcPts val="0"/>
              </a:spcAft>
              <a:buSzPts val="2400"/>
              <a:buFont typeface="Times New Roman"/>
              <a:buChar char="⮚"/>
            </a:pPr>
            <a:r>
              <a:rPr lang="en-US" sz="2400" i="0">
                <a:latin typeface="Times New Roman"/>
                <a:ea typeface="Times New Roman"/>
                <a:cs typeface="Times New Roman"/>
                <a:sym typeface="Times New Roman"/>
              </a:rPr>
              <a:t>Highlighting the role of insurance in ensuring financial security.</a:t>
            </a:r>
            <a:endParaRPr sz="2400">
              <a:latin typeface="Times New Roman"/>
              <a:ea typeface="Times New Roman"/>
              <a:cs typeface="Times New Roman"/>
              <a:sym typeface="Times New Roman"/>
            </a:endParaRPr>
          </a:p>
          <a:p>
            <a:pPr marL="342900" lvl="0" indent="-393700" algn="just" rtl="0">
              <a:spcBef>
                <a:spcPts val="0"/>
              </a:spcBef>
              <a:spcAft>
                <a:spcPts val="0"/>
              </a:spcAft>
              <a:buSzPts val="2400"/>
              <a:buFont typeface="Times New Roman"/>
              <a:buChar char="⮚"/>
            </a:pPr>
            <a:r>
              <a:rPr lang="en-US" sz="2400" i="0">
                <a:latin typeface="Times New Roman"/>
                <a:ea typeface="Times New Roman"/>
                <a:cs typeface="Times New Roman"/>
                <a:sym typeface="Times New Roman"/>
              </a:rPr>
              <a:t>Introduction of Codebun's project to develop an Insurance Management System.</a:t>
            </a:r>
            <a:endParaRPr sz="2400">
              <a:latin typeface="Times New Roman"/>
              <a:ea typeface="Times New Roman"/>
              <a:cs typeface="Times New Roman"/>
              <a:sym typeface="Times New Roman"/>
            </a:endParaRPr>
          </a:p>
          <a:p>
            <a:pPr marL="342900" lvl="0" indent="-393700" algn="just" rtl="0">
              <a:spcBef>
                <a:spcPts val="0"/>
              </a:spcBef>
              <a:spcAft>
                <a:spcPts val="0"/>
              </a:spcAft>
              <a:buSzPts val="2400"/>
              <a:buFont typeface="Times New Roman"/>
              <a:buChar char="⮚"/>
            </a:pPr>
            <a:r>
              <a:rPr lang="en-US" sz="2400" i="0">
                <a:latin typeface="Times New Roman"/>
                <a:ea typeface="Times New Roman"/>
                <a:cs typeface="Times New Roman"/>
                <a:sym typeface="Times New Roman"/>
              </a:rPr>
              <a:t>Defining two primary roles: Admin and Customer.</a:t>
            </a:r>
            <a:endParaRPr sz="2400">
              <a:latin typeface="Times New Roman"/>
              <a:ea typeface="Times New Roman"/>
              <a:cs typeface="Times New Roman"/>
              <a:sym typeface="Times New Roman"/>
            </a:endParaRPr>
          </a:p>
          <a:p>
            <a:pPr marL="342900" lvl="0" indent="-393700" algn="just" rtl="0">
              <a:spcBef>
                <a:spcPts val="0"/>
              </a:spcBef>
              <a:spcAft>
                <a:spcPts val="0"/>
              </a:spcAft>
              <a:buSzPts val="2400"/>
              <a:buFont typeface="Times New Roman"/>
              <a:buChar char="⮚"/>
            </a:pPr>
            <a:r>
              <a:rPr lang="en-US" sz="2400" i="0">
                <a:latin typeface="Times New Roman"/>
                <a:ea typeface="Times New Roman"/>
                <a:cs typeface="Times New Roman"/>
                <a:sym typeface="Times New Roman"/>
              </a:rPr>
              <a:t>Utilization of Angular for the user interface.</a:t>
            </a:r>
            <a:endParaRPr sz="2400">
              <a:latin typeface="Times New Roman"/>
              <a:ea typeface="Times New Roman"/>
              <a:cs typeface="Times New Roman"/>
              <a:sym typeface="Times New Roman"/>
            </a:endParaRPr>
          </a:p>
          <a:p>
            <a:pPr marL="342900" lvl="0" indent="-393700" algn="just" rtl="0">
              <a:spcBef>
                <a:spcPts val="0"/>
              </a:spcBef>
              <a:spcAft>
                <a:spcPts val="0"/>
              </a:spcAft>
              <a:buSzPts val="2400"/>
              <a:buFont typeface="Times New Roman"/>
              <a:buChar char="⮚"/>
            </a:pPr>
            <a:r>
              <a:rPr lang="en-US" sz="2400" i="0">
                <a:latin typeface="Times New Roman"/>
                <a:ea typeface="Times New Roman"/>
                <a:cs typeface="Times New Roman"/>
                <a:sym typeface="Times New Roman"/>
              </a:rPr>
              <a:t>Using an array as the data store for the frontend.</a:t>
            </a:r>
            <a:endParaRPr sz="2400">
              <a:latin typeface="Times New Roman"/>
              <a:ea typeface="Times New Roman"/>
              <a:cs typeface="Times New Roman"/>
              <a:sym typeface="Times New Roman"/>
            </a:endParaRPr>
          </a:p>
          <a:p>
            <a:pPr marL="342900" lvl="0" indent="-393700" algn="just" rtl="0">
              <a:spcBef>
                <a:spcPts val="0"/>
              </a:spcBef>
              <a:spcAft>
                <a:spcPts val="0"/>
              </a:spcAft>
              <a:buSzPts val="2400"/>
              <a:buFont typeface="Times New Roman"/>
              <a:buChar char="⮚"/>
            </a:pPr>
            <a:r>
              <a:rPr lang="en-US" sz="2400" i="0">
                <a:latin typeface="Times New Roman"/>
                <a:ea typeface="Times New Roman"/>
                <a:cs typeface="Times New Roman"/>
                <a:sym typeface="Times New Roman"/>
              </a:rPr>
              <a:t>Decision to create RESTful Web services.</a:t>
            </a:r>
            <a:endParaRPr sz="2400">
              <a:latin typeface="Times New Roman"/>
              <a:ea typeface="Times New Roman"/>
              <a:cs typeface="Times New Roman"/>
              <a:sym typeface="Times New Roman"/>
            </a:endParaRPr>
          </a:p>
          <a:p>
            <a:pPr marL="342900" lvl="0" indent="-393700" algn="just" rtl="0">
              <a:spcBef>
                <a:spcPts val="0"/>
              </a:spcBef>
              <a:spcAft>
                <a:spcPts val="0"/>
              </a:spcAft>
              <a:buSzPts val="2400"/>
              <a:buFont typeface="Times New Roman"/>
              <a:buChar char="⮚"/>
            </a:pPr>
            <a:r>
              <a:rPr lang="en-US" sz="2400" i="0">
                <a:latin typeface="Times New Roman"/>
                <a:ea typeface="Times New Roman"/>
                <a:cs typeface="Times New Roman"/>
                <a:sym typeface="Times New Roman"/>
              </a:rPr>
              <a:t>Leveraging Java Microservices and Spring Cloud Architecture for the backend.</a:t>
            </a:r>
            <a:endParaRPr sz="2400">
              <a:latin typeface="Times New Roman"/>
              <a:ea typeface="Times New Roman"/>
              <a:cs typeface="Times New Roman"/>
              <a:sym typeface="Times New Roman"/>
            </a:endParaRPr>
          </a:p>
          <a:p>
            <a:pPr marL="0" lvl="0" indent="0" algn="just" rtl="0">
              <a:spcBef>
                <a:spcPts val="0"/>
              </a:spcBef>
              <a:spcAft>
                <a:spcPts val="0"/>
              </a:spcAft>
              <a:buSzPts val="1600"/>
              <a:buNone/>
            </a:pPr>
            <a:endParaRPr b="0" i="0">
              <a:latin typeface="Arial"/>
              <a:ea typeface="Arial"/>
              <a:cs typeface="Arial"/>
              <a:sym typeface="Arial"/>
            </a:endParaRPr>
          </a:p>
        </p:txBody>
      </p:sp>
      <p:sp>
        <p:nvSpPr>
          <p:cNvPr id="310" name="Google Shape;310;p3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4"/>
        <p:cNvGrpSpPr/>
        <p:nvPr/>
      </p:nvGrpSpPr>
      <p:grpSpPr>
        <a:xfrm>
          <a:off x="0" y="0"/>
          <a:ext cx="0" cy="0"/>
          <a:chOff x="0" y="0"/>
          <a:chExt cx="0" cy="0"/>
        </a:xfrm>
      </p:grpSpPr>
      <p:pic>
        <p:nvPicPr>
          <p:cNvPr id="315" name="Google Shape;315;p39"/>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316" name="Google Shape;316;p39"/>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317" name="Google Shape;317;p39"/>
          <p:cNvSpPr/>
          <p:nvPr/>
        </p:nvSpPr>
        <p:spPr>
          <a:xfrm>
            <a:off x="8609012" y="1676400"/>
            <a:ext cx="2819400" cy="2819400"/>
          </a:xfrm>
          <a:prstGeom prst="ellipse">
            <a:avLst/>
          </a:prstGeom>
          <a:gradFill>
            <a:gsLst>
              <a:gs pos="0">
                <a:srgbClr val="4CB9C3">
                  <a:alpha val="6274"/>
                </a:srgbClr>
              </a:gs>
              <a:gs pos="36000">
                <a:srgbClr val="4CB9C3">
                  <a:alpha val="5490"/>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800"/>
              <a:buFont typeface="Century Gothic"/>
              <a:buNone/>
            </a:pPr>
            <a:endParaRPr sz="1800" b="0" i="0" u="none" strike="noStrike" cap="none">
              <a:solidFill>
                <a:schemeClr val="lt1"/>
              </a:solidFill>
              <a:latin typeface="Century Gothic"/>
              <a:ea typeface="Century Gothic"/>
              <a:cs typeface="Century Gothic"/>
              <a:sym typeface="Century Gothic"/>
            </a:endParaRPr>
          </a:p>
        </p:txBody>
      </p:sp>
      <p:pic>
        <p:nvPicPr>
          <p:cNvPr id="318" name="Google Shape;318;p39"/>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319" name="Google Shape;319;p39"/>
          <p:cNvPicPr preferRelativeResize="0"/>
          <p:nvPr/>
        </p:nvPicPr>
        <p:blipFill rotWithShape="1">
          <a:blip r:embed="rId7">
            <a:alphaModFix/>
          </a:blip>
          <a:srcRect b="23320"/>
          <a:stretch/>
        </p:blipFill>
        <p:spPr>
          <a:xfrm>
            <a:off x="8605878" y="6096000"/>
            <a:ext cx="993734" cy="762000"/>
          </a:xfrm>
          <a:prstGeom prst="rect">
            <a:avLst/>
          </a:prstGeom>
          <a:noFill/>
          <a:ln>
            <a:noFill/>
          </a:ln>
        </p:spPr>
      </p:pic>
      <p:sp>
        <p:nvSpPr>
          <p:cNvPr id="320" name="Google Shape;320;p3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800"/>
              <a:buFont typeface="Century Gothic"/>
              <a:buNone/>
            </a:pPr>
            <a:endParaRPr sz="1800" b="0" i="0" u="none" strike="noStrike" cap="none">
              <a:solidFill>
                <a:schemeClr val="lt1"/>
              </a:solidFill>
              <a:latin typeface="Century Gothic"/>
              <a:ea typeface="Century Gothic"/>
              <a:cs typeface="Century Gothic"/>
              <a:sym typeface="Century Gothic"/>
            </a:endParaRPr>
          </a:p>
        </p:txBody>
      </p:sp>
      <p:sp>
        <p:nvSpPr>
          <p:cNvPr id="321" name="Google Shape;321;p39"/>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1800"/>
              <a:buFont typeface="Century Gothic"/>
              <a:buNone/>
            </a:pPr>
            <a:endParaRPr sz="1800" b="0" i="0" u="none" strike="noStrike" cap="none">
              <a:solidFill>
                <a:schemeClr val="lt1"/>
              </a:solidFill>
              <a:latin typeface="Century Gothic"/>
              <a:ea typeface="Century Gothic"/>
              <a:cs typeface="Century Gothic"/>
              <a:sym typeface="Century Gothic"/>
            </a:endParaRPr>
          </a:p>
        </p:txBody>
      </p:sp>
      <p:sp>
        <p:nvSpPr>
          <p:cNvPr id="322" name="Google Shape;322;p39"/>
          <p:cNvSpPr/>
          <p:nvPr/>
        </p:nvSpPr>
        <p:spPr>
          <a:xfrm>
            <a:off x="10616550" y="0"/>
            <a:ext cx="685800" cy="13329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800"/>
              <a:buFont typeface="Century Gothic"/>
              <a:buNone/>
            </a:pPr>
            <a:endParaRPr sz="1800" b="0" i="0" u="none" strike="noStrike" cap="none">
              <a:solidFill>
                <a:schemeClr val="lt1"/>
              </a:solidFill>
              <a:latin typeface="Century Gothic"/>
              <a:ea typeface="Century Gothic"/>
              <a:cs typeface="Century Gothic"/>
              <a:sym typeface="Century Gothic"/>
            </a:endParaRPr>
          </a:p>
        </p:txBody>
      </p:sp>
      <p:pic>
        <p:nvPicPr>
          <p:cNvPr id="323" name="Google Shape;323;p39" descr="A black background with white text&#10;&#10;Description automatically generated"/>
          <p:cNvPicPr preferRelativeResize="0"/>
          <p:nvPr/>
        </p:nvPicPr>
        <p:blipFill rotWithShape="1">
          <a:blip r:embed="rId8">
            <a:alphaModFix/>
          </a:blip>
          <a:srcRect/>
          <a:stretch/>
        </p:blipFill>
        <p:spPr>
          <a:xfrm>
            <a:off x="127000" y="-6613525"/>
            <a:ext cx="9439275" cy="2419350"/>
          </a:xfrm>
          <a:prstGeom prst="rect">
            <a:avLst/>
          </a:prstGeom>
          <a:noFill/>
          <a:ln>
            <a:noFill/>
          </a:ln>
        </p:spPr>
      </p:pic>
      <p:sp>
        <p:nvSpPr>
          <p:cNvPr id="324" name="Google Shape;324;p39"/>
          <p:cNvSpPr txBox="1"/>
          <p:nvPr/>
        </p:nvSpPr>
        <p:spPr>
          <a:xfrm>
            <a:off x="572877" y="319489"/>
            <a:ext cx="725775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2400"/>
              <a:buFont typeface="Times New Roman"/>
              <a:buNone/>
            </a:pPr>
            <a:r>
              <a:rPr lang="en-US" sz="2400" b="0" i="0" u="none" strike="noStrike" cap="none">
                <a:solidFill>
                  <a:schemeClr val="lt1"/>
                </a:solidFill>
                <a:latin typeface="Times New Roman"/>
                <a:ea typeface="Times New Roman"/>
                <a:cs typeface="Times New Roman"/>
                <a:sym typeface="Times New Roman"/>
              </a:rPr>
              <a:t>Flow Chart of Insurance Policy Management</a:t>
            </a:r>
            <a:endParaRPr sz="2400" b="0" i="0" u="none" strike="noStrike" cap="none">
              <a:solidFill>
                <a:schemeClr val="lt1"/>
              </a:solidFill>
              <a:latin typeface="Times New Roman"/>
              <a:ea typeface="Times New Roman"/>
              <a:cs typeface="Times New Roman"/>
              <a:sym typeface="Times New Roman"/>
            </a:endParaRPr>
          </a:p>
        </p:txBody>
      </p:sp>
      <p:sp>
        <p:nvSpPr>
          <p:cNvPr id="325" name="Google Shape;325;p39"/>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241300" algn="l" rtl="0">
              <a:spcBef>
                <a:spcPts val="0"/>
              </a:spcBef>
              <a:spcAft>
                <a:spcPts val="0"/>
              </a:spcAft>
              <a:buSzPts val="1600"/>
              <a:buNone/>
            </a:pPr>
            <a:endParaRPr/>
          </a:p>
        </p:txBody>
      </p:sp>
      <p:pic>
        <p:nvPicPr>
          <p:cNvPr id="326" name="Google Shape;326;p39"/>
          <p:cNvPicPr preferRelativeResize="0"/>
          <p:nvPr/>
        </p:nvPicPr>
        <p:blipFill rotWithShape="1">
          <a:blip r:embed="rId9">
            <a:alphaModFix/>
          </a:blip>
          <a:srcRect/>
          <a:stretch/>
        </p:blipFill>
        <p:spPr>
          <a:xfrm>
            <a:off x="596076" y="781113"/>
            <a:ext cx="9578045" cy="5960963"/>
          </a:xfrm>
          <a:prstGeom prst="rect">
            <a:avLst/>
          </a:prstGeom>
          <a:noFill/>
          <a:ln>
            <a:noFill/>
          </a:ln>
        </p:spPr>
      </p:pic>
      <p:sp>
        <p:nvSpPr>
          <p:cNvPr id="327" name="Google Shape;327;p39"/>
          <p:cNvSpPr txBox="1"/>
          <p:nvPr/>
        </p:nvSpPr>
        <p:spPr>
          <a:xfrm>
            <a:off x="10437800" y="394650"/>
            <a:ext cx="1261800" cy="762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2800"/>
              <a:buFont typeface="Arial"/>
              <a:buNone/>
            </a:pPr>
            <a:r>
              <a:rPr lang="en-US" sz="2800">
                <a:solidFill>
                  <a:schemeClr val="lt1"/>
                </a:solidFill>
                <a:latin typeface="Century Gothic"/>
                <a:ea typeface="Century Gothic"/>
                <a:cs typeface="Century Gothic"/>
                <a:sym typeface="Century Gothic"/>
              </a:rPr>
              <a:t>  </a:t>
            </a:r>
            <a:fld id="{00000000-1234-1234-1234-123412341234}" type="slidenum">
              <a:rPr lang="en-US" sz="2800">
                <a:solidFill>
                  <a:schemeClr val="lt1"/>
                </a:solidFill>
                <a:latin typeface="Century Gothic"/>
                <a:ea typeface="Century Gothic"/>
                <a:cs typeface="Century Gothic"/>
                <a:sym typeface="Century Gothic"/>
              </a:rPr>
              <a:t>21</a:t>
            </a:fld>
            <a:endParaRPr>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cxnSp>
        <p:nvCxnSpPr>
          <p:cNvPr id="333" name="Google Shape;333;p40"/>
          <p:cNvCxnSpPr/>
          <p:nvPr/>
        </p:nvCxnSpPr>
        <p:spPr>
          <a:xfrm>
            <a:off x="2920753" y="2219417"/>
            <a:ext cx="0" cy="0"/>
          </a:xfrm>
          <a:prstGeom prst="straightConnector1">
            <a:avLst/>
          </a:prstGeom>
          <a:noFill/>
          <a:ln w="9525" cap="rnd" cmpd="sng">
            <a:solidFill>
              <a:schemeClr val="accent1"/>
            </a:solidFill>
            <a:prstDash val="solid"/>
            <a:round/>
            <a:headEnd type="none" w="sm" len="sm"/>
            <a:tailEnd type="triangle" w="med" len="med"/>
          </a:ln>
        </p:spPr>
      </p:cxnSp>
      <p:pic>
        <p:nvPicPr>
          <p:cNvPr id="334" name="Google Shape;334;p40"/>
          <p:cNvPicPr preferRelativeResize="0"/>
          <p:nvPr/>
        </p:nvPicPr>
        <p:blipFill rotWithShape="1">
          <a:blip r:embed="rId3">
            <a:alphaModFix/>
          </a:blip>
          <a:srcRect/>
          <a:stretch/>
        </p:blipFill>
        <p:spPr>
          <a:xfrm>
            <a:off x="1144565" y="1244905"/>
            <a:ext cx="9376543" cy="5293605"/>
          </a:xfrm>
          <a:prstGeom prst="rect">
            <a:avLst/>
          </a:prstGeom>
          <a:noFill/>
          <a:ln>
            <a:noFill/>
          </a:ln>
        </p:spPr>
      </p:pic>
      <p:sp>
        <p:nvSpPr>
          <p:cNvPr id="335" name="Google Shape;335;p40"/>
          <p:cNvSpPr txBox="1"/>
          <p:nvPr/>
        </p:nvSpPr>
        <p:spPr>
          <a:xfrm>
            <a:off x="572877" y="319489"/>
            <a:ext cx="725775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2400"/>
              <a:buFont typeface="Times New Roman"/>
              <a:buNone/>
            </a:pPr>
            <a:r>
              <a:rPr lang="en-US" sz="2400" b="0" i="0" u="none" strike="noStrike" cap="none">
                <a:solidFill>
                  <a:schemeClr val="lt1"/>
                </a:solidFill>
                <a:latin typeface="Times New Roman"/>
                <a:ea typeface="Times New Roman"/>
                <a:cs typeface="Times New Roman"/>
                <a:sym typeface="Times New Roman"/>
              </a:rPr>
              <a:t>Use case Diagram of Insurance Policy Management</a:t>
            </a:r>
            <a:endParaRPr sz="2400" b="0" i="0" u="none" strike="noStrike" cap="none">
              <a:solidFill>
                <a:schemeClr val="lt1"/>
              </a:solidFill>
              <a:latin typeface="Times New Roman"/>
              <a:ea typeface="Times New Roman"/>
              <a:cs typeface="Times New Roman"/>
              <a:sym typeface="Times New Roman"/>
            </a:endParaRPr>
          </a:p>
        </p:txBody>
      </p:sp>
      <p:sp>
        <p:nvSpPr>
          <p:cNvPr id="336" name="Google Shape;336;p4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p:nvPr/>
        </p:nvSpPr>
        <p:spPr>
          <a:xfrm>
            <a:off x="0" y="339628"/>
            <a:ext cx="898976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lt1"/>
              </a:buClr>
              <a:buSzPts val="2400"/>
              <a:buFont typeface="Times New Roman"/>
              <a:buNone/>
            </a:pPr>
            <a:r>
              <a:rPr lang="en-US" sz="2400" b="0" i="0" u="none" strike="noStrike" cap="none">
                <a:solidFill>
                  <a:schemeClr val="lt1"/>
                </a:solidFill>
                <a:latin typeface="Times New Roman"/>
                <a:ea typeface="Times New Roman"/>
                <a:cs typeface="Times New Roman"/>
                <a:sym typeface="Times New Roman"/>
              </a:rPr>
              <a:t>Admin E-R Diagram of Insurance Policy Management </a:t>
            </a:r>
            <a:endParaRPr sz="1800" b="0" i="0" u="none" strike="noStrike" cap="none">
              <a:solidFill>
                <a:schemeClr val="lt1"/>
              </a:solidFill>
              <a:latin typeface="Times New Roman"/>
              <a:ea typeface="Times New Roman"/>
              <a:cs typeface="Times New Roman"/>
              <a:sym typeface="Times New Roman"/>
            </a:endParaRPr>
          </a:p>
        </p:txBody>
      </p:sp>
      <p:pic>
        <p:nvPicPr>
          <p:cNvPr id="342" name="Google Shape;342;p41"/>
          <p:cNvPicPr preferRelativeResize="0"/>
          <p:nvPr/>
        </p:nvPicPr>
        <p:blipFill rotWithShape="1">
          <a:blip r:embed="rId3">
            <a:alphaModFix/>
          </a:blip>
          <a:srcRect/>
          <a:stretch/>
        </p:blipFill>
        <p:spPr>
          <a:xfrm>
            <a:off x="642257" y="1175657"/>
            <a:ext cx="9710283" cy="5386614"/>
          </a:xfrm>
          <a:prstGeom prst="rect">
            <a:avLst/>
          </a:prstGeom>
          <a:noFill/>
          <a:ln>
            <a:noFill/>
          </a:ln>
        </p:spPr>
      </p:pic>
      <p:sp>
        <p:nvSpPr>
          <p:cNvPr id="343" name="Google Shape;343;p4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42"/>
          <p:cNvPicPr preferRelativeResize="0"/>
          <p:nvPr/>
        </p:nvPicPr>
        <p:blipFill rotWithShape="1">
          <a:blip r:embed="rId3">
            <a:alphaModFix/>
          </a:blip>
          <a:srcRect/>
          <a:stretch/>
        </p:blipFill>
        <p:spPr>
          <a:xfrm>
            <a:off x="685801" y="947057"/>
            <a:ext cx="9503228" cy="5707877"/>
          </a:xfrm>
          <a:prstGeom prst="rect">
            <a:avLst/>
          </a:prstGeom>
          <a:noFill/>
          <a:ln>
            <a:noFill/>
          </a:ln>
        </p:spPr>
      </p:pic>
      <p:sp>
        <p:nvSpPr>
          <p:cNvPr id="349" name="Google Shape;349;p42"/>
          <p:cNvSpPr txBox="1"/>
          <p:nvPr/>
        </p:nvSpPr>
        <p:spPr>
          <a:xfrm>
            <a:off x="572877" y="319489"/>
            <a:ext cx="725775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2400"/>
              <a:buFont typeface="Times New Roman"/>
              <a:buNone/>
            </a:pPr>
            <a:r>
              <a:rPr lang="en-US" sz="2400" b="0" i="0" u="none" strike="noStrike" cap="none">
                <a:solidFill>
                  <a:schemeClr val="lt1"/>
                </a:solidFill>
                <a:latin typeface="Times New Roman"/>
                <a:ea typeface="Times New Roman"/>
                <a:cs typeface="Times New Roman"/>
                <a:sym typeface="Times New Roman"/>
              </a:rPr>
              <a:t>User E-R Diagram of Insurance Policy Management</a:t>
            </a:r>
            <a:endParaRPr sz="2400" b="0" i="0" u="none" strike="noStrike" cap="none">
              <a:solidFill>
                <a:schemeClr val="lt1"/>
              </a:solidFill>
              <a:latin typeface="Times New Roman"/>
              <a:ea typeface="Times New Roman"/>
              <a:cs typeface="Times New Roman"/>
              <a:sym typeface="Times New Roman"/>
            </a:endParaRPr>
          </a:p>
        </p:txBody>
      </p:sp>
      <p:sp>
        <p:nvSpPr>
          <p:cNvPr id="350" name="Google Shape;350;p4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3"/>
          <p:cNvSpPr txBox="1">
            <a:spLocks noGrp="1"/>
          </p:cNvSpPr>
          <p:nvPr>
            <p:ph type="title"/>
          </p:nvPr>
        </p:nvSpPr>
        <p:spPr>
          <a:xfrm>
            <a:off x="-12" y="405642"/>
            <a:ext cx="11099700" cy="860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3200"/>
              <a:buFont typeface="Times New Roman"/>
              <a:buNone/>
            </a:pPr>
            <a:r>
              <a:rPr lang="en-US" sz="3200" b="1">
                <a:latin typeface="Times New Roman"/>
                <a:ea typeface="Times New Roman"/>
                <a:cs typeface="Times New Roman"/>
                <a:sym typeface="Times New Roman"/>
              </a:rPr>
              <a:t>ADMIN MODULE</a:t>
            </a:r>
            <a:endParaRPr sz="3200" b="1">
              <a:latin typeface="Times New Roman"/>
              <a:ea typeface="Times New Roman"/>
              <a:cs typeface="Times New Roman"/>
              <a:sym typeface="Times New Roman"/>
            </a:endParaRPr>
          </a:p>
        </p:txBody>
      </p:sp>
      <p:sp>
        <p:nvSpPr>
          <p:cNvPr id="357" name="Google Shape;357;p43"/>
          <p:cNvSpPr txBox="1">
            <a:spLocks noGrp="1"/>
          </p:cNvSpPr>
          <p:nvPr>
            <p:ph type="body" idx="1"/>
          </p:nvPr>
        </p:nvSpPr>
        <p:spPr>
          <a:xfrm>
            <a:off x="1385888" y="1470212"/>
            <a:ext cx="9901237" cy="4487676"/>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SzPts val="1920"/>
              <a:buFont typeface="Noto Sans Symbols"/>
              <a:buChar char="⮚"/>
            </a:pPr>
            <a:r>
              <a:rPr lang="en-US" sz="2400">
                <a:latin typeface="Times New Roman"/>
                <a:ea typeface="Times New Roman"/>
                <a:cs typeface="Times New Roman"/>
                <a:sym typeface="Times New Roman"/>
              </a:rPr>
              <a:t>Login to the portal.</a:t>
            </a:r>
            <a:endParaRPr/>
          </a:p>
          <a:p>
            <a:pPr marL="342900" lvl="0" indent="-342900" algn="just" rtl="0">
              <a:spcBef>
                <a:spcPts val="1000"/>
              </a:spcBef>
              <a:spcAft>
                <a:spcPts val="0"/>
              </a:spcAft>
              <a:buSzPts val="1920"/>
              <a:buFont typeface="Noto Sans Symbols"/>
              <a:buChar char="⮚"/>
            </a:pPr>
            <a:r>
              <a:rPr lang="en-US" sz="2400">
                <a:latin typeface="Times New Roman"/>
                <a:ea typeface="Times New Roman"/>
                <a:cs typeface="Times New Roman"/>
                <a:sym typeface="Times New Roman"/>
              </a:rPr>
              <a:t>Create Admin Account .</a:t>
            </a:r>
            <a:endParaRPr/>
          </a:p>
          <a:p>
            <a:pPr marL="342900" lvl="0" indent="-342900" algn="just" rtl="0">
              <a:spcBef>
                <a:spcPts val="1000"/>
              </a:spcBef>
              <a:spcAft>
                <a:spcPts val="0"/>
              </a:spcAft>
              <a:buSzPts val="1920"/>
              <a:buFont typeface="Noto Sans Symbols"/>
              <a:buChar char="⮚"/>
            </a:pPr>
            <a:r>
              <a:rPr lang="en-US" sz="2400">
                <a:latin typeface="Times New Roman"/>
                <a:ea typeface="Times New Roman"/>
                <a:cs typeface="Times New Roman"/>
                <a:sym typeface="Times New Roman"/>
              </a:rPr>
              <a:t>View/Update/Delete customer.</a:t>
            </a:r>
            <a:endParaRPr/>
          </a:p>
          <a:p>
            <a:pPr marL="342900" lvl="0" indent="-342900" algn="just" rtl="0">
              <a:spcBef>
                <a:spcPts val="1000"/>
              </a:spcBef>
              <a:spcAft>
                <a:spcPts val="0"/>
              </a:spcAft>
              <a:buSzPts val="1920"/>
              <a:buFont typeface="Noto Sans Symbols"/>
              <a:buChar char="⮚"/>
            </a:pPr>
            <a:r>
              <a:rPr lang="en-US" sz="2400">
                <a:latin typeface="Times New Roman"/>
                <a:ea typeface="Times New Roman"/>
                <a:cs typeface="Times New Roman"/>
                <a:sym typeface="Times New Roman"/>
              </a:rPr>
              <a:t>View/Add/Update/Delete policy category like Life, Health, Motor, Travel.</a:t>
            </a:r>
            <a:endParaRPr/>
          </a:p>
          <a:p>
            <a:pPr marL="342900" lvl="0" indent="-342900" algn="just" rtl="0">
              <a:spcBef>
                <a:spcPts val="1000"/>
              </a:spcBef>
              <a:spcAft>
                <a:spcPts val="0"/>
              </a:spcAft>
              <a:buSzPts val="1920"/>
              <a:buFont typeface="Noto Sans Symbols"/>
              <a:buChar char="⮚"/>
            </a:pPr>
            <a:r>
              <a:rPr lang="en-US" sz="2400">
                <a:latin typeface="Times New Roman"/>
                <a:ea typeface="Times New Roman"/>
                <a:cs typeface="Times New Roman"/>
                <a:sym typeface="Times New Roman"/>
              </a:rPr>
              <a:t>View/Add/Update/Delete/Approve policy.</a:t>
            </a:r>
            <a:endParaRPr/>
          </a:p>
          <a:p>
            <a:pPr marL="342900" lvl="0" indent="-342900" algn="just" rtl="0">
              <a:spcBef>
                <a:spcPts val="1000"/>
              </a:spcBef>
              <a:spcAft>
                <a:spcPts val="0"/>
              </a:spcAft>
              <a:buSzPts val="1920"/>
              <a:buFont typeface="Noto Sans Symbols"/>
              <a:buChar char="⮚"/>
            </a:pPr>
            <a:r>
              <a:rPr lang="en-US" sz="2400">
                <a:latin typeface="Times New Roman"/>
                <a:ea typeface="Times New Roman"/>
                <a:cs typeface="Times New Roman"/>
                <a:sym typeface="Times New Roman"/>
              </a:rPr>
              <a:t>View total policy holder, approved policy holder, disapproved policy holder.</a:t>
            </a:r>
            <a:endParaRPr/>
          </a:p>
          <a:p>
            <a:pPr marL="342900" lvl="0" indent="-342900" algn="just" rtl="0">
              <a:spcBef>
                <a:spcPts val="1000"/>
              </a:spcBef>
              <a:spcAft>
                <a:spcPts val="0"/>
              </a:spcAft>
              <a:buSzPts val="1920"/>
              <a:buFont typeface="Noto Sans Symbols"/>
              <a:buChar char="⮚"/>
            </a:pPr>
            <a:r>
              <a:rPr lang="en-US" sz="2400">
                <a:latin typeface="Times New Roman"/>
                <a:ea typeface="Times New Roman"/>
                <a:cs typeface="Times New Roman"/>
                <a:sym typeface="Times New Roman"/>
              </a:rPr>
              <a:t>Approve policy, applied by customer.</a:t>
            </a:r>
            <a:endParaRPr/>
          </a:p>
          <a:p>
            <a:pPr marL="342900" lvl="0" indent="-342900" algn="just" rtl="0">
              <a:spcBef>
                <a:spcPts val="1000"/>
              </a:spcBef>
              <a:spcAft>
                <a:spcPts val="0"/>
              </a:spcAft>
              <a:buSzPts val="1920"/>
              <a:buFont typeface="Noto Sans Symbols"/>
              <a:buChar char="⮚"/>
            </a:pPr>
            <a:r>
              <a:rPr lang="en-US" sz="2400">
                <a:latin typeface="Times New Roman"/>
                <a:ea typeface="Times New Roman"/>
                <a:cs typeface="Times New Roman"/>
                <a:sym typeface="Times New Roman"/>
              </a:rPr>
              <a:t>Answer customer question.</a:t>
            </a:r>
            <a:endParaRPr/>
          </a:p>
          <a:p>
            <a:pPr marL="342900" lvl="0" indent="-342900" algn="just" rtl="0">
              <a:spcBef>
                <a:spcPts val="1000"/>
              </a:spcBef>
              <a:spcAft>
                <a:spcPts val="0"/>
              </a:spcAft>
              <a:buSzPts val="1920"/>
              <a:buFont typeface="Noto Sans Symbols"/>
              <a:buChar char="⮚"/>
            </a:pPr>
            <a:r>
              <a:rPr lang="en-US" sz="2400">
                <a:solidFill>
                  <a:schemeClr val="lt1"/>
                </a:solidFill>
                <a:latin typeface="Times New Roman"/>
                <a:ea typeface="Times New Roman"/>
                <a:cs typeface="Times New Roman"/>
                <a:sym typeface="Times New Roman"/>
              </a:rPr>
              <a:t>View/Delete customer query.</a:t>
            </a:r>
            <a:endParaRPr sz="1800">
              <a:solidFill>
                <a:schemeClr val="lt1"/>
              </a:solidFill>
              <a:latin typeface="Times New Roman"/>
              <a:ea typeface="Times New Roman"/>
              <a:cs typeface="Times New Roman"/>
              <a:sym typeface="Times New Roman"/>
            </a:endParaRPr>
          </a:p>
        </p:txBody>
      </p:sp>
      <p:sp>
        <p:nvSpPr>
          <p:cNvPr id="358" name="Google Shape;358;p4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4"/>
          <p:cNvSpPr txBox="1">
            <a:spLocks noGrp="1"/>
          </p:cNvSpPr>
          <p:nvPr>
            <p:ph type="title"/>
          </p:nvPr>
        </p:nvSpPr>
        <p:spPr>
          <a:xfrm>
            <a:off x="403303" y="255289"/>
            <a:ext cx="10787436" cy="84856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3200"/>
              <a:buFont typeface="Times New Roman"/>
              <a:buNone/>
            </a:pPr>
            <a:r>
              <a:rPr lang="en-US" sz="3200" b="1">
                <a:latin typeface="Times New Roman"/>
                <a:ea typeface="Times New Roman"/>
                <a:cs typeface="Times New Roman"/>
                <a:sym typeface="Times New Roman"/>
              </a:rPr>
              <a:t>USER MODULE</a:t>
            </a:r>
            <a:endParaRPr sz="3200" b="1">
              <a:latin typeface="Times New Roman"/>
              <a:ea typeface="Times New Roman"/>
              <a:cs typeface="Times New Roman"/>
              <a:sym typeface="Times New Roman"/>
            </a:endParaRPr>
          </a:p>
        </p:txBody>
      </p:sp>
      <p:sp>
        <p:nvSpPr>
          <p:cNvPr id="364" name="Google Shape;364;p44"/>
          <p:cNvSpPr txBox="1">
            <a:spLocks noGrp="1"/>
          </p:cNvSpPr>
          <p:nvPr>
            <p:ph type="body" idx="1"/>
          </p:nvPr>
        </p:nvSpPr>
        <p:spPr>
          <a:xfrm>
            <a:off x="1162050" y="1144294"/>
            <a:ext cx="10301661" cy="4800599"/>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920"/>
              <a:buFont typeface="Noto Sans Symbols"/>
              <a:buChar char="⮚"/>
            </a:pPr>
            <a:r>
              <a:rPr lang="en-US" sz="2400">
                <a:latin typeface="Times New Roman"/>
                <a:ea typeface="Times New Roman"/>
                <a:cs typeface="Times New Roman"/>
                <a:sym typeface="Times New Roman"/>
              </a:rPr>
              <a:t>Create account (no approval required by admin).</a:t>
            </a:r>
            <a:endParaRPr/>
          </a:p>
          <a:p>
            <a:pPr marL="342900" lvl="0" indent="-342900" algn="l" rtl="0">
              <a:spcBef>
                <a:spcPts val="1000"/>
              </a:spcBef>
              <a:spcAft>
                <a:spcPts val="0"/>
              </a:spcAft>
              <a:buSzPts val="1920"/>
              <a:buFont typeface="Noto Sans Symbols"/>
              <a:buChar char="⮚"/>
            </a:pPr>
            <a:r>
              <a:rPr lang="en-US" sz="2400">
                <a:latin typeface="Times New Roman"/>
                <a:ea typeface="Times New Roman"/>
                <a:cs typeface="Times New Roman"/>
                <a:sym typeface="Times New Roman"/>
              </a:rPr>
              <a:t>Change the password.</a:t>
            </a:r>
            <a:endParaRPr/>
          </a:p>
          <a:p>
            <a:pPr marL="342900" lvl="0" indent="-342900" algn="l" rtl="0">
              <a:spcBef>
                <a:spcPts val="1000"/>
              </a:spcBef>
              <a:spcAft>
                <a:spcPts val="0"/>
              </a:spcAft>
              <a:buSzPts val="1920"/>
              <a:buFont typeface="Noto Sans Symbols"/>
              <a:buChar char="⮚"/>
            </a:pPr>
            <a:r>
              <a:rPr lang="en-US" sz="2400">
                <a:latin typeface="Times New Roman"/>
                <a:ea typeface="Times New Roman"/>
                <a:cs typeface="Times New Roman"/>
                <a:sym typeface="Times New Roman"/>
              </a:rPr>
              <a:t>Change address, email, mobile.</a:t>
            </a:r>
            <a:endParaRPr/>
          </a:p>
          <a:p>
            <a:pPr marL="342900" lvl="0" indent="-342900" algn="l" rtl="0">
              <a:spcBef>
                <a:spcPts val="1000"/>
              </a:spcBef>
              <a:spcAft>
                <a:spcPts val="0"/>
              </a:spcAft>
              <a:buSzPts val="1920"/>
              <a:buFont typeface="Noto Sans Symbols"/>
              <a:buChar char="⮚"/>
            </a:pPr>
            <a:r>
              <a:rPr lang="en-US" sz="2400">
                <a:latin typeface="Times New Roman"/>
                <a:ea typeface="Times New Roman"/>
                <a:cs typeface="Times New Roman"/>
                <a:sym typeface="Times New Roman"/>
              </a:rPr>
              <a:t>View all policy that are added by admin.</a:t>
            </a:r>
            <a:endParaRPr/>
          </a:p>
          <a:p>
            <a:pPr marL="342900" lvl="0" indent="-342900" algn="l" rtl="0">
              <a:spcBef>
                <a:spcPts val="1000"/>
              </a:spcBef>
              <a:spcAft>
                <a:spcPts val="0"/>
              </a:spcAft>
              <a:buSzPts val="1920"/>
              <a:buFont typeface="Noto Sans Symbols"/>
              <a:buChar char="⮚"/>
            </a:pPr>
            <a:r>
              <a:rPr lang="en-US" sz="2400">
                <a:latin typeface="Times New Roman"/>
                <a:ea typeface="Times New Roman"/>
                <a:cs typeface="Times New Roman"/>
                <a:sym typeface="Times New Roman"/>
              </a:rPr>
              <a:t>If customer likes any policy, then they can apply for it.</a:t>
            </a:r>
            <a:endParaRPr/>
          </a:p>
          <a:p>
            <a:pPr marL="342900" lvl="0" indent="-342900" algn="l" rtl="0">
              <a:spcBef>
                <a:spcPts val="1000"/>
              </a:spcBef>
              <a:spcAft>
                <a:spcPts val="0"/>
              </a:spcAft>
              <a:buSzPts val="1920"/>
              <a:buFont typeface="Noto Sans Symbols"/>
              <a:buChar char="⮚"/>
            </a:pPr>
            <a:r>
              <a:rPr lang="en-US" sz="2400">
                <a:latin typeface="Times New Roman"/>
                <a:ea typeface="Times New Roman"/>
                <a:cs typeface="Times New Roman"/>
                <a:sym typeface="Times New Roman"/>
              </a:rPr>
              <a:t>When customer applies for any policy, it will go into pending status, admin can approve it.</a:t>
            </a:r>
            <a:endParaRPr/>
          </a:p>
          <a:p>
            <a:pPr marL="342900" lvl="0" indent="-342900" algn="l" rtl="0">
              <a:spcBef>
                <a:spcPts val="1000"/>
              </a:spcBef>
              <a:spcAft>
                <a:spcPts val="0"/>
              </a:spcAft>
              <a:buSzPts val="1920"/>
              <a:buFont typeface="Noto Sans Symbols"/>
              <a:buChar char="⮚"/>
            </a:pPr>
            <a:r>
              <a:rPr lang="en-US" sz="2400">
                <a:latin typeface="Times New Roman"/>
                <a:ea typeface="Times New Roman"/>
                <a:cs typeface="Times New Roman"/>
                <a:sym typeface="Times New Roman"/>
              </a:rPr>
              <a:t>Customer can check status of his policy under history section</a:t>
            </a:r>
            <a:endParaRPr/>
          </a:p>
          <a:p>
            <a:pPr marL="342900" lvl="0" indent="-342900" algn="l" rtl="0">
              <a:spcBef>
                <a:spcPts val="1000"/>
              </a:spcBef>
              <a:spcAft>
                <a:spcPts val="0"/>
              </a:spcAft>
              <a:buSzPts val="1920"/>
              <a:buFont typeface="Noto Sans Symbols"/>
              <a:buChar char="⮚"/>
            </a:pPr>
            <a:r>
              <a:rPr lang="en-US" sz="2400">
                <a:latin typeface="Times New Roman"/>
                <a:ea typeface="Times New Roman"/>
                <a:cs typeface="Times New Roman"/>
                <a:sym typeface="Times New Roman"/>
              </a:rPr>
              <a:t>Customer can ask question from admin.</a:t>
            </a:r>
            <a:endParaRPr/>
          </a:p>
          <a:p>
            <a:pPr marL="0" lvl="0" indent="0" algn="l" rtl="0">
              <a:spcBef>
                <a:spcPts val="1000"/>
              </a:spcBef>
              <a:spcAft>
                <a:spcPts val="0"/>
              </a:spcAft>
              <a:buSzPts val="1920"/>
              <a:buNone/>
            </a:pPr>
            <a:r>
              <a:rPr lang="en-US" sz="2400">
                <a:latin typeface="Times New Roman"/>
                <a:ea typeface="Times New Roman"/>
                <a:cs typeface="Times New Roman"/>
                <a:sym typeface="Times New Roman"/>
              </a:rPr>
              <a:t> </a:t>
            </a:r>
            <a:endParaRPr/>
          </a:p>
          <a:p>
            <a:pPr marL="0" lvl="0" indent="0" algn="l" rtl="0">
              <a:spcBef>
                <a:spcPts val="1000"/>
              </a:spcBef>
              <a:spcAft>
                <a:spcPts val="0"/>
              </a:spcAft>
              <a:buSzPts val="1920"/>
              <a:buNone/>
            </a:pPr>
            <a:endParaRPr sz="2400">
              <a:latin typeface="Times New Roman"/>
              <a:ea typeface="Times New Roman"/>
              <a:cs typeface="Times New Roman"/>
              <a:sym typeface="Times New Roman"/>
            </a:endParaRPr>
          </a:p>
        </p:txBody>
      </p:sp>
      <p:sp>
        <p:nvSpPr>
          <p:cNvPr id="365" name="Google Shape;365;p4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Times New Roman"/>
                <a:ea typeface="Times New Roman"/>
                <a:cs typeface="Times New Roman"/>
                <a:sym typeface="Times New Roman"/>
              </a:rPr>
              <a:t>OUTPUT</a:t>
            </a:r>
            <a:endParaRPr>
              <a:latin typeface="Times New Roman"/>
              <a:ea typeface="Times New Roman"/>
              <a:cs typeface="Times New Roman"/>
              <a:sym typeface="Times New Roman"/>
            </a:endParaRPr>
          </a:p>
        </p:txBody>
      </p:sp>
      <p:sp>
        <p:nvSpPr>
          <p:cNvPr id="372" name="Google Shape;372;p45"/>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373" name="Google Shape;373;p45"/>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27</a:t>
            </a:fld>
            <a:endParaRPr/>
          </a:p>
        </p:txBody>
      </p:sp>
      <p:sp>
        <p:nvSpPr>
          <p:cNvPr id="374" name="Google Shape;374;p45"/>
          <p:cNvSpPr txBox="1"/>
          <p:nvPr/>
        </p:nvSpPr>
        <p:spPr>
          <a:xfrm>
            <a:off x="646100" y="1243525"/>
            <a:ext cx="3315300" cy="60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FFFFFF"/>
                </a:solidFill>
                <a:latin typeface="Times New Roman"/>
                <a:ea typeface="Times New Roman"/>
                <a:cs typeface="Times New Roman"/>
                <a:sym typeface="Times New Roman"/>
              </a:rPr>
              <a:t>ADMIN SERVICE</a:t>
            </a:r>
            <a:endParaRPr sz="2400">
              <a:solidFill>
                <a:srgbClr val="FFFFFF"/>
              </a:solidFill>
              <a:latin typeface="Times New Roman"/>
              <a:ea typeface="Times New Roman"/>
              <a:cs typeface="Times New Roman"/>
              <a:sym typeface="Times New Roman"/>
            </a:endParaRPr>
          </a:p>
        </p:txBody>
      </p:sp>
      <p:pic>
        <p:nvPicPr>
          <p:cNvPr id="375" name="Google Shape;375;p45"/>
          <p:cNvPicPr preferRelativeResize="0"/>
          <p:nvPr/>
        </p:nvPicPr>
        <p:blipFill>
          <a:blip r:embed="rId3">
            <a:alphaModFix/>
          </a:blip>
          <a:stretch>
            <a:fillRect/>
          </a:stretch>
        </p:blipFill>
        <p:spPr>
          <a:xfrm>
            <a:off x="646100" y="1793427"/>
            <a:ext cx="9404702" cy="471448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382" name="Google Shape;382;p4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383" name="Google Shape;383;p46"/>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28</a:t>
            </a:fld>
            <a:endParaRPr/>
          </a:p>
        </p:txBody>
      </p:sp>
      <p:pic>
        <p:nvPicPr>
          <p:cNvPr id="384" name="Google Shape;384;p46"/>
          <p:cNvPicPr preferRelativeResize="0"/>
          <p:nvPr/>
        </p:nvPicPr>
        <p:blipFill>
          <a:blip r:embed="rId3">
            <a:alphaModFix/>
          </a:blip>
          <a:stretch>
            <a:fillRect/>
          </a:stretch>
        </p:blipFill>
        <p:spPr>
          <a:xfrm>
            <a:off x="822875" y="1548500"/>
            <a:ext cx="9661452" cy="50300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p4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392" name="Google Shape;392;p47"/>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29</a:t>
            </a:fld>
            <a:endParaRPr/>
          </a:p>
        </p:txBody>
      </p:sp>
      <p:pic>
        <p:nvPicPr>
          <p:cNvPr id="393" name="Google Shape;393;p47"/>
          <p:cNvPicPr preferRelativeResize="0"/>
          <p:nvPr/>
        </p:nvPicPr>
        <p:blipFill>
          <a:blip r:embed="rId3">
            <a:alphaModFix/>
          </a:blip>
          <a:stretch>
            <a:fillRect/>
          </a:stretch>
        </p:blipFill>
        <p:spPr>
          <a:xfrm>
            <a:off x="384662" y="1478525"/>
            <a:ext cx="9927576" cy="5030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1"/>
          <p:cNvSpPr txBox="1">
            <a:spLocks noGrp="1"/>
          </p:cNvSpPr>
          <p:nvPr>
            <p:ph type="title"/>
          </p:nvPr>
        </p:nvSpPr>
        <p:spPr>
          <a:xfrm>
            <a:off x="957263" y="200025"/>
            <a:ext cx="10547349" cy="108585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2"/>
              </a:buClr>
              <a:buSzPts val="3200"/>
              <a:buFont typeface="Times New Roman"/>
              <a:buNone/>
            </a:pPr>
            <a:r>
              <a:rPr lang="en-US" sz="3200" b="1">
                <a:latin typeface="Times New Roman"/>
                <a:ea typeface="Times New Roman"/>
                <a:cs typeface="Times New Roman"/>
                <a:sym typeface="Times New Roman"/>
              </a:rPr>
              <a:t>INDEX</a:t>
            </a:r>
            <a:endParaRPr sz="3200" b="1">
              <a:latin typeface="Times New Roman"/>
              <a:ea typeface="Times New Roman"/>
              <a:cs typeface="Times New Roman"/>
              <a:sym typeface="Times New Roman"/>
            </a:endParaRPr>
          </a:p>
        </p:txBody>
      </p:sp>
      <p:sp>
        <p:nvSpPr>
          <p:cNvPr id="170" name="Google Shape;170;p21"/>
          <p:cNvSpPr txBox="1">
            <a:spLocks noGrp="1"/>
          </p:cNvSpPr>
          <p:nvPr>
            <p:ph type="body" idx="1"/>
          </p:nvPr>
        </p:nvSpPr>
        <p:spPr>
          <a:xfrm>
            <a:off x="1400175" y="1628775"/>
            <a:ext cx="10075409" cy="5229225"/>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SzPts val="1600"/>
              <a:buNone/>
            </a:pPr>
            <a:endParaRPr sz="2400">
              <a:latin typeface="Times New Roman"/>
              <a:ea typeface="Times New Roman"/>
              <a:cs typeface="Times New Roman"/>
              <a:sym typeface="Times New Roman"/>
            </a:endParaRPr>
          </a:p>
          <a:p>
            <a:pPr marL="342900" lvl="0" indent="-368300" algn="l" rtl="0">
              <a:spcBef>
                <a:spcPts val="1000"/>
              </a:spcBef>
              <a:spcAft>
                <a:spcPts val="0"/>
              </a:spcAft>
              <a:buSzPts val="2000"/>
              <a:buFont typeface="Noto Sans Symbols"/>
              <a:buChar char="⮚"/>
            </a:pPr>
            <a:r>
              <a:rPr lang="en-US" sz="2400">
                <a:latin typeface="Times New Roman"/>
                <a:ea typeface="Times New Roman"/>
                <a:cs typeface="Times New Roman"/>
                <a:sym typeface="Times New Roman"/>
              </a:rPr>
              <a:t>Introduction</a:t>
            </a:r>
            <a:endParaRPr sz="2400"/>
          </a:p>
          <a:p>
            <a:pPr marL="342900" lvl="0" indent="-368300" algn="l" rtl="0">
              <a:spcBef>
                <a:spcPts val="1000"/>
              </a:spcBef>
              <a:spcAft>
                <a:spcPts val="0"/>
              </a:spcAft>
              <a:buSzPts val="2000"/>
              <a:buFont typeface="Noto Sans Symbols"/>
              <a:buChar char="⮚"/>
            </a:pPr>
            <a:r>
              <a:rPr lang="en-US" sz="2400">
                <a:latin typeface="Times New Roman"/>
                <a:ea typeface="Times New Roman"/>
                <a:cs typeface="Times New Roman"/>
                <a:sym typeface="Times New Roman"/>
              </a:rPr>
              <a:t>Project Scope</a:t>
            </a:r>
            <a:endParaRPr sz="2400"/>
          </a:p>
          <a:p>
            <a:pPr marL="342900" lvl="0" indent="-368300" algn="l" rtl="0">
              <a:spcBef>
                <a:spcPts val="1000"/>
              </a:spcBef>
              <a:spcAft>
                <a:spcPts val="0"/>
              </a:spcAft>
              <a:buSzPts val="2000"/>
              <a:buFont typeface="Noto Sans Symbols"/>
              <a:buChar char="⮚"/>
            </a:pPr>
            <a:r>
              <a:rPr lang="en-US" sz="2400">
                <a:latin typeface="Times New Roman"/>
                <a:ea typeface="Times New Roman"/>
                <a:cs typeface="Times New Roman"/>
                <a:sym typeface="Times New Roman"/>
              </a:rPr>
              <a:t>Tools &amp; Technologies                            </a:t>
            </a:r>
            <a:endParaRPr sz="2400"/>
          </a:p>
          <a:p>
            <a:pPr marL="342900" lvl="0" indent="-368300" algn="l" rtl="0">
              <a:spcBef>
                <a:spcPts val="1000"/>
              </a:spcBef>
              <a:spcAft>
                <a:spcPts val="0"/>
              </a:spcAft>
              <a:buSzPts val="2000"/>
              <a:buFont typeface="Noto Sans Symbols"/>
              <a:buChar char="⮚"/>
            </a:pPr>
            <a:r>
              <a:rPr lang="en-US" sz="2400">
                <a:latin typeface="Times New Roman"/>
                <a:ea typeface="Times New Roman"/>
                <a:cs typeface="Times New Roman"/>
                <a:sym typeface="Times New Roman"/>
              </a:rPr>
              <a:t>UML Diagrams</a:t>
            </a:r>
            <a:endParaRPr sz="2400"/>
          </a:p>
          <a:p>
            <a:pPr marL="342900" lvl="0" indent="-368300" algn="l" rtl="0">
              <a:spcBef>
                <a:spcPts val="1000"/>
              </a:spcBef>
              <a:spcAft>
                <a:spcPts val="0"/>
              </a:spcAft>
              <a:buSzPts val="2000"/>
              <a:buFont typeface="Noto Sans Symbols"/>
              <a:buChar char="⮚"/>
            </a:pPr>
            <a:r>
              <a:rPr lang="en-US" sz="2400">
                <a:latin typeface="Times New Roman"/>
                <a:ea typeface="Times New Roman"/>
                <a:cs typeface="Times New Roman"/>
                <a:sym typeface="Times New Roman"/>
              </a:rPr>
              <a:t>Admin Module</a:t>
            </a:r>
            <a:endParaRPr sz="2400"/>
          </a:p>
          <a:p>
            <a:pPr marL="342900" lvl="0" indent="-368300" algn="l" rtl="0">
              <a:spcBef>
                <a:spcPts val="1000"/>
              </a:spcBef>
              <a:spcAft>
                <a:spcPts val="0"/>
              </a:spcAft>
              <a:buSzPts val="2000"/>
              <a:buFont typeface="Noto Sans Symbols"/>
              <a:buChar char="⮚"/>
            </a:pPr>
            <a:r>
              <a:rPr lang="en-US" sz="2400">
                <a:latin typeface="Times New Roman"/>
                <a:ea typeface="Times New Roman"/>
                <a:cs typeface="Times New Roman"/>
                <a:sym typeface="Times New Roman"/>
              </a:rPr>
              <a:t>User Module</a:t>
            </a:r>
            <a:endParaRPr sz="2400"/>
          </a:p>
          <a:p>
            <a:pPr marL="342900" lvl="0" indent="-368300" algn="l" rtl="0">
              <a:spcBef>
                <a:spcPts val="1000"/>
              </a:spcBef>
              <a:spcAft>
                <a:spcPts val="0"/>
              </a:spcAft>
              <a:buSzPts val="2000"/>
              <a:buFont typeface="Noto Sans Symbols"/>
              <a:buChar char="⮚"/>
            </a:pPr>
            <a:r>
              <a:rPr lang="en-US" sz="2400">
                <a:latin typeface="Times New Roman"/>
                <a:ea typeface="Times New Roman"/>
                <a:cs typeface="Times New Roman"/>
                <a:sym typeface="Times New Roman"/>
              </a:rPr>
              <a:t>Output</a:t>
            </a:r>
            <a:endParaRPr sz="2400"/>
          </a:p>
          <a:p>
            <a:pPr marL="342900" lvl="0" indent="-368300" algn="l" rtl="0">
              <a:spcBef>
                <a:spcPts val="1000"/>
              </a:spcBef>
              <a:spcAft>
                <a:spcPts val="0"/>
              </a:spcAft>
              <a:buSzPts val="2000"/>
              <a:buFont typeface="Noto Sans Symbols"/>
              <a:buChar char="⮚"/>
            </a:pPr>
            <a:r>
              <a:rPr lang="en-US" sz="2400">
                <a:latin typeface="Times New Roman"/>
                <a:ea typeface="Times New Roman"/>
                <a:cs typeface="Times New Roman"/>
                <a:sym typeface="Times New Roman"/>
              </a:rPr>
              <a:t>Conclusion</a:t>
            </a:r>
            <a:endParaRPr sz="2400"/>
          </a:p>
          <a:p>
            <a:pPr marL="342900" lvl="0" indent="-241300" algn="l" rtl="0">
              <a:spcBef>
                <a:spcPts val="1000"/>
              </a:spcBef>
              <a:spcAft>
                <a:spcPts val="0"/>
              </a:spcAft>
              <a:buSzPts val="1600"/>
              <a:buFont typeface="Noto Sans Symbols"/>
              <a:buNone/>
            </a:pPr>
            <a:endParaRPr sz="2000">
              <a:latin typeface="Times New Roman"/>
              <a:ea typeface="Times New Roman"/>
              <a:cs typeface="Times New Roman"/>
              <a:sym typeface="Times New Roman"/>
            </a:endParaRPr>
          </a:p>
          <a:p>
            <a:pPr marL="342900" lvl="0" indent="-241300" algn="l" rtl="0">
              <a:spcBef>
                <a:spcPts val="1000"/>
              </a:spcBef>
              <a:spcAft>
                <a:spcPts val="0"/>
              </a:spcAft>
              <a:buSzPts val="1600"/>
              <a:buFont typeface="Arial"/>
              <a:buNone/>
            </a:pPr>
            <a:endParaRPr sz="2000">
              <a:latin typeface="Times New Roman"/>
              <a:ea typeface="Times New Roman"/>
              <a:cs typeface="Times New Roman"/>
              <a:sym typeface="Times New Roman"/>
            </a:endParaRPr>
          </a:p>
        </p:txBody>
      </p:sp>
      <p:sp>
        <p:nvSpPr>
          <p:cNvPr id="171" name="Google Shape;171;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48"/>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401" name="Google Shape;401;p48"/>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30</a:t>
            </a:fld>
            <a:endParaRPr/>
          </a:p>
        </p:txBody>
      </p:sp>
      <p:pic>
        <p:nvPicPr>
          <p:cNvPr id="402" name="Google Shape;402;p48"/>
          <p:cNvPicPr preferRelativeResize="0"/>
          <p:nvPr/>
        </p:nvPicPr>
        <p:blipFill>
          <a:blip r:embed="rId3">
            <a:alphaModFix/>
          </a:blip>
          <a:stretch>
            <a:fillRect/>
          </a:stretch>
        </p:blipFill>
        <p:spPr>
          <a:xfrm>
            <a:off x="492200" y="1063425"/>
            <a:ext cx="9712475" cy="54605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49"/>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410" name="Google Shape;410;p49"/>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31</a:t>
            </a:fld>
            <a:endParaRPr/>
          </a:p>
        </p:txBody>
      </p:sp>
      <p:pic>
        <p:nvPicPr>
          <p:cNvPr id="411" name="Google Shape;411;p49"/>
          <p:cNvPicPr preferRelativeResize="0"/>
          <p:nvPr/>
        </p:nvPicPr>
        <p:blipFill>
          <a:blip r:embed="rId3">
            <a:alphaModFix/>
          </a:blip>
          <a:stretch>
            <a:fillRect/>
          </a:stretch>
        </p:blipFill>
        <p:spPr>
          <a:xfrm>
            <a:off x="524825" y="1063425"/>
            <a:ext cx="9827725" cy="56382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5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419" name="Google Shape;419;p50"/>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32</a:t>
            </a:fld>
            <a:endParaRPr/>
          </a:p>
        </p:txBody>
      </p:sp>
      <p:pic>
        <p:nvPicPr>
          <p:cNvPr id="420" name="Google Shape;420;p50"/>
          <p:cNvPicPr preferRelativeResize="0"/>
          <p:nvPr/>
        </p:nvPicPr>
        <p:blipFill>
          <a:blip r:embed="rId3">
            <a:alphaModFix/>
          </a:blip>
          <a:stretch>
            <a:fillRect/>
          </a:stretch>
        </p:blipFill>
        <p:spPr>
          <a:xfrm>
            <a:off x="513125" y="1362150"/>
            <a:ext cx="9536773" cy="5361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1"/>
          <p:cNvSpPr txBox="1">
            <a:spLocks noGrp="1"/>
          </p:cNvSpPr>
          <p:nvPr>
            <p:ph type="title"/>
          </p:nvPr>
        </p:nvSpPr>
        <p:spPr>
          <a:xfrm>
            <a:off x="491450" y="774400"/>
            <a:ext cx="9559500" cy="1078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400">
                <a:latin typeface="Times New Roman"/>
                <a:ea typeface="Times New Roman"/>
                <a:cs typeface="Times New Roman"/>
                <a:sym typeface="Times New Roman"/>
              </a:rPr>
              <a:t>CUSTOMER SERVICE</a:t>
            </a:r>
            <a:endParaRPr sz="2400">
              <a:latin typeface="Times New Roman"/>
              <a:ea typeface="Times New Roman"/>
              <a:cs typeface="Times New Roman"/>
              <a:sym typeface="Times New Roman"/>
            </a:endParaRPr>
          </a:p>
        </p:txBody>
      </p:sp>
      <p:sp>
        <p:nvSpPr>
          <p:cNvPr id="427" name="Google Shape;427;p5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428" name="Google Shape;428;p51"/>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33</a:t>
            </a:fld>
            <a:endParaRPr/>
          </a:p>
        </p:txBody>
      </p:sp>
      <p:pic>
        <p:nvPicPr>
          <p:cNvPr id="429" name="Google Shape;429;p51"/>
          <p:cNvPicPr preferRelativeResize="0"/>
          <p:nvPr/>
        </p:nvPicPr>
        <p:blipFill>
          <a:blip r:embed="rId3">
            <a:alphaModFix/>
          </a:blip>
          <a:stretch>
            <a:fillRect/>
          </a:stretch>
        </p:blipFill>
        <p:spPr>
          <a:xfrm>
            <a:off x="491450" y="1506892"/>
            <a:ext cx="9404702" cy="528755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p5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437" name="Google Shape;437;p52"/>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34</a:t>
            </a:fld>
            <a:endParaRPr/>
          </a:p>
        </p:txBody>
      </p:sp>
      <p:pic>
        <p:nvPicPr>
          <p:cNvPr id="438" name="Google Shape;438;p52"/>
          <p:cNvPicPr preferRelativeResize="0"/>
          <p:nvPr/>
        </p:nvPicPr>
        <p:blipFill>
          <a:blip r:embed="rId3">
            <a:alphaModFix/>
          </a:blip>
          <a:stretch>
            <a:fillRect/>
          </a:stretch>
        </p:blipFill>
        <p:spPr>
          <a:xfrm>
            <a:off x="385525" y="1063425"/>
            <a:ext cx="9925851" cy="55805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p53"/>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446" name="Google Shape;446;p53"/>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35</a:t>
            </a:fld>
            <a:endParaRPr/>
          </a:p>
        </p:txBody>
      </p:sp>
      <p:pic>
        <p:nvPicPr>
          <p:cNvPr id="447" name="Google Shape;447;p53"/>
          <p:cNvPicPr preferRelativeResize="0"/>
          <p:nvPr/>
        </p:nvPicPr>
        <p:blipFill>
          <a:blip r:embed="rId3">
            <a:alphaModFix/>
          </a:blip>
          <a:stretch>
            <a:fillRect/>
          </a:stretch>
        </p:blipFill>
        <p:spPr>
          <a:xfrm>
            <a:off x="536125" y="1211344"/>
            <a:ext cx="9404702" cy="528755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p54"/>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455" name="Google Shape;455;p54"/>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36</a:t>
            </a:fld>
            <a:endParaRPr/>
          </a:p>
        </p:txBody>
      </p:sp>
      <p:pic>
        <p:nvPicPr>
          <p:cNvPr id="456" name="Google Shape;456;p54"/>
          <p:cNvPicPr preferRelativeResize="0"/>
          <p:nvPr/>
        </p:nvPicPr>
        <p:blipFill>
          <a:blip r:embed="rId3">
            <a:alphaModFix/>
          </a:blip>
          <a:stretch>
            <a:fillRect/>
          </a:stretch>
        </p:blipFill>
        <p:spPr>
          <a:xfrm>
            <a:off x="491450" y="1124427"/>
            <a:ext cx="9559350" cy="53744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p55"/>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464" name="Google Shape;464;p55"/>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37</a:t>
            </a:fld>
            <a:endParaRPr/>
          </a:p>
        </p:txBody>
      </p:sp>
      <p:pic>
        <p:nvPicPr>
          <p:cNvPr id="465" name="Google Shape;465;p55"/>
          <p:cNvPicPr preferRelativeResize="0"/>
          <p:nvPr/>
        </p:nvPicPr>
        <p:blipFill>
          <a:blip r:embed="rId3">
            <a:alphaModFix/>
          </a:blip>
          <a:stretch>
            <a:fillRect/>
          </a:stretch>
        </p:blipFill>
        <p:spPr>
          <a:xfrm>
            <a:off x="226525" y="953100"/>
            <a:ext cx="9824275" cy="5523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3000">
              <a:latin typeface="Times New Roman"/>
              <a:ea typeface="Times New Roman"/>
              <a:cs typeface="Times New Roman"/>
              <a:sym typeface="Times New Roman"/>
            </a:endParaRPr>
          </a:p>
        </p:txBody>
      </p:sp>
      <p:sp>
        <p:nvSpPr>
          <p:cNvPr id="472" name="Google Shape;472;p5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473" name="Google Shape;473;p56"/>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fld id="{00000000-1234-1234-1234-123412341234}" type="slidenum">
              <a:rPr lang="en-US"/>
              <a:t>38</a:t>
            </a:fld>
            <a:endParaRPr/>
          </a:p>
        </p:txBody>
      </p:sp>
      <p:sp>
        <p:nvSpPr>
          <p:cNvPr id="474" name="Google Shape;474;p56"/>
          <p:cNvSpPr txBox="1"/>
          <p:nvPr/>
        </p:nvSpPr>
        <p:spPr>
          <a:xfrm>
            <a:off x="878650" y="1511600"/>
            <a:ext cx="3753000" cy="22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475" name="Google Shape;475;p56"/>
          <p:cNvSpPr txBox="1"/>
          <p:nvPr/>
        </p:nvSpPr>
        <p:spPr>
          <a:xfrm>
            <a:off x="610600" y="1109300"/>
            <a:ext cx="6120900" cy="40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2"/>
                </a:solidFill>
                <a:latin typeface="Times New Roman"/>
                <a:ea typeface="Times New Roman"/>
                <a:cs typeface="Times New Roman"/>
                <a:sym typeface="Times New Roman"/>
              </a:rPr>
              <a:t> CUSTOMER POLICY SERVICE</a:t>
            </a:r>
            <a:endParaRPr sz="800">
              <a:latin typeface="Century Gothic"/>
              <a:ea typeface="Century Gothic"/>
              <a:cs typeface="Century Gothic"/>
              <a:sym typeface="Century Gothic"/>
            </a:endParaRPr>
          </a:p>
        </p:txBody>
      </p:sp>
      <p:pic>
        <p:nvPicPr>
          <p:cNvPr id="476" name="Google Shape;476;p56"/>
          <p:cNvPicPr preferRelativeResize="0"/>
          <p:nvPr/>
        </p:nvPicPr>
        <p:blipFill>
          <a:blip r:embed="rId3">
            <a:alphaModFix/>
          </a:blip>
          <a:stretch>
            <a:fillRect/>
          </a:stretch>
        </p:blipFill>
        <p:spPr>
          <a:xfrm>
            <a:off x="1103300" y="2052925"/>
            <a:ext cx="8666174" cy="4440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p5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484" name="Google Shape;484;p57"/>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39</a:t>
            </a:fld>
            <a:endParaRPr/>
          </a:p>
        </p:txBody>
      </p:sp>
      <p:pic>
        <p:nvPicPr>
          <p:cNvPr id="485" name="Google Shape;485;p57"/>
          <p:cNvPicPr preferRelativeResize="0"/>
          <p:nvPr/>
        </p:nvPicPr>
        <p:blipFill>
          <a:blip r:embed="rId3">
            <a:alphaModFix/>
          </a:blip>
          <a:stretch>
            <a:fillRect/>
          </a:stretch>
        </p:blipFill>
        <p:spPr>
          <a:xfrm>
            <a:off x="486050" y="1210100"/>
            <a:ext cx="9724800" cy="54675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title"/>
          </p:nvPr>
        </p:nvSpPr>
        <p:spPr>
          <a:xfrm>
            <a:off x="642938" y="271463"/>
            <a:ext cx="10982192" cy="842962"/>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3200"/>
              <a:buFont typeface="Times New Roman"/>
              <a:buNone/>
            </a:pPr>
            <a:r>
              <a:rPr lang="en-US" sz="3200" b="1">
                <a:latin typeface="Times New Roman"/>
                <a:ea typeface="Times New Roman"/>
                <a:cs typeface="Times New Roman"/>
                <a:sym typeface="Times New Roman"/>
              </a:rPr>
              <a:t>INTRODUCTION</a:t>
            </a:r>
            <a:endParaRPr sz="3200" b="1">
              <a:latin typeface="Times New Roman"/>
              <a:ea typeface="Times New Roman"/>
              <a:cs typeface="Times New Roman"/>
              <a:sym typeface="Times New Roman"/>
            </a:endParaRPr>
          </a:p>
        </p:txBody>
      </p:sp>
      <p:sp>
        <p:nvSpPr>
          <p:cNvPr id="177" name="Google Shape;177;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4</a:t>
            </a:fld>
            <a:endParaRPr/>
          </a:p>
        </p:txBody>
      </p:sp>
      <p:sp>
        <p:nvSpPr>
          <p:cNvPr id="178" name="Google Shape;178;p22"/>
          <p:cNvSpPr txBox="1"/>
          <p:nvPr/>
        </p:nvSpPr>
        <p:spPr>
          <a:xfrm>
            <a:off x="885826" y="1414463"/>
            <a:ext cx="10858500" cy="5418000"/>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lt1"/>
              </a:buClr>
              <a:buSzPts val="1800"/>
              <a:buFont typeface="Noto Sans Symbols"/>
              <a:buChar char="⮚"/>
            </a:pPr>
            <a:r>
              <a:rPr lang="en-US" sz="1800" b="0" i="0" u="none" strike="noStrike" cap="none">
                <a:solidFill>
                  <a:schemeClr val="lt1"/>
                </a:solidFill>
                <a:latin typeface="Times New Roman"/>
                <a:ea typeface="Times New Roman"/>
                <a:cs typeface="Times New Roman"/>
                <a:sym typeface="Times New Roman"/>
              </a:rPr>
              <a:t>Insurance Policy Management System is a web application which is used to tracking the details about the insurance policy, customer details and company details. </a:t>
            </a:r>
            <a:endParaRPr sz="1800" b="0" i="0" u="none" strike="noStrike" cap="none">
              <a:solidFill>
                <a:schemeClr val="lt1"/>
              </a:solidFill>
              <a:latin typeface="Times New Roman"/>
              <a:ea typeface="Times New Roman"/>
              <a:cs typeface="Times New Roman"/>
              <a:sym typeface="Times New Roman"/>
            </a:endParaRPr>
          </a:p>
          <a:p>
            <a:pPr marL="285750" marR="0" lvl="0" indent="-171450" algn="just" rtl="0">
              <a:spcBef>
                <a:spcPts val="0"/>
              </a:spcBef>
              <a:spcAft>
                <a:spcPts val="0"/>
              </a:spcAft>
              <a:buClr>
                <a:schemeClr val="lt1"/>
              </a:buClr>
              <a:buSzPts val="1800"/>
              <a:buFont typeface="Noto Sans Symbols"/>
              <a:buNone/>
            </a:pPr>
            <a:endParaRPr sz="1800" b="0" i="0" u="none" strike="noStrike" cap="none">
              <a:solidFill>
                <a:schemeClr val="lt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lt1"/>
              </a:buClr>
              <a:buSzPts val="1800"/>
              <a:buFont typeface="Noto Sans Symbols"/>
              <a:buChar char="⮚"/>
            </a:pPr>
            <a:r>
              <a:rPr lang="en-US" sz="1800" b="0" i="0" u="none" strike="noStrike" cap="none">
                <a:solidFill>
                  <a:schemeClr val="lt1"/>
                </a:solidFill>
                <a:latin typeface="Times New Roman"/>
                <a:ea typeface="Times New Roman"/>
                <a:cs typeface="Times New Roman"/>
                <a:sym typeface="Times New Roman"/>
              </a:rPr>
              <a:t>This project is useful for any kind of insurance company to manage the insurance details, to sanctioned the insurance for customer, process the insurance policy details and all kind of insurance process through online. </a:t>
            </a:r>
            <a:endParaRPr sz="1800" b="0" i="0" u="none" strike="noStrike" cap="none">
              <a:solidFill>
                <a:schemeClr val="lt1"/>
              </a:solidFill>
              <a:latin typeface="Times New Roman"/>
              <a:ea typeface="Times New Roman"/>
              <a:cs typeface="Times New Roman"/>
              <a:sym typeface="Times New Roman"/>
            </a:endParaRPr>
          </a:p>
          <a:p>
            <a:pPr marL="342900" marR="0" lvl="0" indent="-215900" algn="just" rtl="0">
              <a:spcBef>
                <a:spcPts val="0"/>
              </a:spcBef>
              <a:spcAft>
                <a:spcPts val="0"/>
              </a:spcAft>
              <a:buClr>
                <a:schemeClr val="lt1"/>
              </a:buClr>
              <a:buSzPts val="2000"/>
              <a:buFont typeface="Noto Sans Symbols"/>
              <a:buNone/>
            </a:pPr>
            <a:endParaRPr sz="1800" b="0" i="0" u="none" strike="noStrike" cap="none">
              <a:solidFill>
                <a:schemeClr val="lt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lt1"/>
              </a:buClr>
              <a:buSzPts val="1800"/>
              <a:buFont typeface="Noto Sans Symbols"/>
              <a:buChar char="⮚"/>
            </a:pPr>
            <a:r>
              <a:rPr lang="en-US" sz="1800" b="0" i="0" u="none" strike="noStrike" cap="none">
                <a:solidFill>
                  <a:schemeClr val="lt1"/>
                </a:solidFill>
                <a:latin typeface="Times New Roman"/>
                <a:ea typeface="Times New Roman"/>
                <a:cs typeface="Times New Roman"/>
                <a:sym typeface="Times New Roman"/>
              </a:rPr>
              <a:t>In this online process the user enter into the website it will show details about insurance and its types, also it will show the details about different duration schemes to the corresponding insurance type or insurance policy. </a:t>
            </a:r>
            <a:endParaRPr sz="1800" b="0" i="0" u="none" strike="noStrike" cap="none">
              <a:solidFill>
                <a:schemeClr val="lt1"/>
              </a:solidFill>
              <a:latin typeface="Times New Roman"/>
              <a:ea typeface="Times New Roman"/>
              <a:cs typeface="Times New Roman"/>
              <a:sym typeface="Times New Roman"/>
            </a:endParaRPr>
          </a:p>
          <a:p>
            <a:pPr marL="285750" marR="0" lvl="0" indent="-171450" algn="just" rtl="0">
              <a:spcBef>
                <a:spcPts val="0"/>
              </a:spcBef>
              <a:spcAft>
                <a:spcPts val="0"/>
              </a:spcAft>
              <a:buClr>
                <a:schemeClr val="lt1"/>
              </a:buClr>
              <a:buSzPts val="1800"/>
              <a:buFont typeface="Noto Sans Symbols"/>
              <a:buNone/>
            </a:pPr>
            <a:endParaRPr sz="1800" b="0" i="0" u="none" strike="noStrike" cap="none">
              <a:solidFill>
                <a:schemeClr val="lt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lt1"/>
              </a:buClr>
              <a:buSzPts val="1800"/>
              <a:buFont typeface="Noto Sans Symbols"/>
              <a:buChar char="⮚"/>
            </a:pPr>
            <a:r>
              <a:rPr lang="en-US" sz="1800" b="0" i="0" u="none" strike="noStrike" cap="none">
                <a:solidFill>
                  <a:schemeClr val="lt1"/>
                </a:solidFill>
                <a:latin typeface="Times New Roman"/>
                <a:ea typeface="Times New Roman"/>
                <a:cs typeface="Times New Roman"/>
                <a:sym typeface="Times New Roman"/>
              </a:rPr>
              <a:t>In this process contains the user registration form which is used to apply for insurance policy through online.</a:t>
            </a:r>
            <a:endParaRPr sz="1800" b="0" i="0" u="none" strike="noStrike" cap="none">
              <a:solidFill>
                <a:schemeClr val="lt1"/>
              </a:solidFill>
              <a:latin typeface="Times New Roman"/>
              <a:ea typeface="Times New Roman"/>
              <a:cs typeface="Times New Roman"/>
              <a:sym typeface="Times New Roman"/>
            </a:endParaRPr>
          </a:p>
          <a:p>
            <a:pPr marL="285750" marR="0" lvl="0" indent="-171450" algn="just" rtl="0">
              <a:spcBef>
                <a:spcPts val="0"/>
              </a:spcBef>
              <a:spcAft>
                <a:spcPts val="0"/>
              </a:spcAft>
              <a:buClr>
                <a:schemeClr val="lt1"/>
              </a:buClr>
              <a:buSzPts val="1800"/>
              <a:buFont typeface="Noto Sans Symbols"/>
              <a:buNone/>
            </a:pPr>
            <a:endParaRPr sz="1800" b="0" i="0" u="none" strike="noStrike" cap="none">
              <a:solidFill>
                <a:schemeClr val="lt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lt1"/>
              </a:buClr>
              <a:buSzPts val="1800"/>
              <a:buFont typeface="Noto Sans Symbols"/>
              <a:buChar char="⮚"/>
            </a:pPr>
            <a:r>
              <a:rPr lang="en-US" sz="1800" b="0" i="0" u="none" strike="noStrike" cap="none">
                <a:solidFill>
                  <a:schemeClr val="lt1"/>
                </a:solidFill>
                <a:latin typeface="Times New Roman"/>
                <a:ea typeface="Times New Roman"/>
                <a:cs typeface="Times New Roman"/>
                <a:sym typeface="Times New Roman"/>
              </a:rPr>
              <a:t> It also helps the customer to view their own insurance status information. </a:t>
            </a:r>
            <a:endParaRPr sz="1800" b="0" i="0" u="none" strike="noStrike" cap="none">
              <a:solidFill>
                <a:schemeClr val="lt1"/>
              </a:solidFill>
              <a:latin typeface="Times New Roman"/>
              <a:ea typeface="Times New Roman"/>
              <a:cs typeface="Times New Roman"/>
              <a:sym typeface="Times New Roman"/>
            </a:endParaRPr>
          </a:p>
          <a:p>
            <a:pPr marL="285750" marR="0" lvl="0" indent="-171450" algn="just" rtl="0">
              <a:spcBef>
                <a:spcPts val="0"/>
              </a:spcBef>
              <a:spcAft>
                <a:spcPts val="0"/>
              </a:spcAft>
              <a:buClr>
                <a:schemeClr val="lt1"/>
              </a:buClr>
              <a:buSzPts val="1800"/>
              <a:buFont typeface="Noto Sans Symbols"/>
              <a:buNone/>
            </a:pPr>
            <a:endParaRPr sz="1800" b="0" i="0" u="none" strike="noStrike" cap="none">
              <a:solidFill>
                <a:schemeClr val="lt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lt1"/>
              </a:buClr>
              <a:buSzPts val="1800"/>
              <a:buFont typeface="Noto Sans Symbols"/>
              <a:buChar char="⮚"/>
            </a:pPr>
            <a:r>
              <a:rPr lang="en-US" sz="1800" b="0" i="0" u="none" strike="noStrike" cap="none">
                <a:solidFill>
                  <a:schemeClr val="lt1"/>
                </a:solidFill>
                <a:latin typeface="Times New Roman"/>
                <a:ea typeface="Times New Roman"/>
                <a:cs typeface="Times New Roman"/>
                <a:sym typeface="Times New Roman"/>
              </a:rPr>
              <a:t>If the policy holder wants to view the information about their own policy details, he/she login to policy status page by using the policy holder ID and password had already given by insurance company.</a:t>
            </a:r>
            <a:endParaRPr sz="1800" b="0" i="0" u="none" strike="noStrike" cap="none">
              <a:solidFill>
                <a:schemeClr val="lt1"/>
              </a:solidFill>
              <a:latin typeface="Times New Roman"/>
              <a:ea typeface="Times New Roman"/>
              <a:cs typeface="Times New Roman"/>
              <a:sym typeface="Times New Roman"/>
            </a:endParaRPr>
          </a:p>
          <a:p>
            <a:pPr marL="0" marR="0" lvl="0" indent="0" algn="just" rtl="0">
              <a:spcBef>
                <a:spcPts val="0"/>
              </a:spcBef>
              <a:spcAft>
                <a:spcPts val="0"/>
              </a:spcAft>
              <a:buClr>
                <a:schemeClr val="lt1"/>
              </a:buClr>
              <a:buSzPts val="2000"/>
              <a:buFont typeface="Times New Roman"/>
              <a:buNone/>
            </a:pPr>
            <a:br>
              <a:rPr lang="en-US" sz="2000" b="0" i="0" u="none" strike="noStrike" cap="none">
                <a:solidFill>
                  <a:schemeClr val="lt1"/>
                </a:solidFill>
                <a:latin typeface="Times New Roman"/>
                <a:ea typeface="Times New Roman"/>
                <a:cs typeface="Times New Roman"/>
                <a:sym typeface="Times New Roman"/>
              </a:rPr>
            </a:br>
            <a:br>
              <a:rPr lang="en-US" sz="2000" b="0" i="0" u="none" strike="noStrike" cap="none">
                <a:solidFill>
                  <a:schemeClr val="lt1"/>
                </a:solidFill>
                <a:latin typeface="Times New Roman"/>
                <a:ea typeface="Times New Roman"/>
                <a:cs typeface="Times New Roman"/>
                <a:sym typeface="Times New Roman"/>
              </a:rPr>
            </a:br>
            <a:endParaRPr sz="1800" b="0" i="0" u="none" strike="noStrike" cap="none">
              <a:solidFill>
                <a:schemeClr val="lt1"/>
              </a:solidFill>
              <a:latin typeface="Times New Roman"/>
              <a:ea typeface="Times New Roman"/>
              <a:cs typeface="Times New Roman"/>
              <a:sym typeface="Times New Roman"/>
            </a:endParaRPr>
          </a:p>
          <a:p>
            <a:pPr marL="0" marR="0" lvl="0" indent="0" algn="just" rtl="0">
              <a:spcBef>
                <a:spcPts val="0"/>
              </a:spcBef>
              <a:spcAft>
                <a:spcPts val="0"/>
              </a:spcAft>
              <a:buClr>
                <a:schemeClr val="lt1"/>
              </a:buClr>
              <a:buSzPts val="1800"/>
              <a:buFont typeface="Century Gothic"/>
              <a:buNone/>
            </a:pPr>
            <a:endParaRPr sz="1800" b="0" i="0" u="none" strike="noStrike" cap="none">
              <a:solidFill>
                <a:schemeClr val="lt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p58"/>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493" name="Google Shape;493;p58"/>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40</a:t>
            </a:fld>
            <a:endParaRPr/>
          </a:p>
        </p:txBody>
      </p:sp>
      <p:pic>
        <p:nvPicPr>
          <p:cNvPr id="494" name="Google Shape;494;p58"/>
          <p:cNvPicPr preferRelativeResize="0"/>
          <p:nvPr/>
        </p:nvPicPr>
        <p:blipFill>
          <a:blip r:embed="rId3">
            <a:alphaModFix/>
          </a:blip>
          <a:stretch>
            <a:fillRect/>
          </a:stretch>
        </p:blipFill>
        <p:spPr>
          <a:xfrm>
            <a:off x="493950" y="1218975"/>
            <a:ext cx="9708999" cy="54586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p59"/>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502" name="Google Shape;502;p59"/>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41</a:t>
            </a:fld>
            <a:endParaRPr/>
          </a:p>
        </p:txBody>
      </p:sp>
      <p:pic>
        <p:nvPicPr>
          <p:cNvPr id="503" name="Google Shape;503;p59"/>
          <p:cNvPicPr preferRelativeResize="0"/>
          <p:nvPr/>
        </p:nvPicPr>
        <p:blipFill>
          <a:blip r:embed="rId3">
            <a:alphaModFix/>
          </a:blip>
          <a:stretch>
            <a:fillRect/>
          </a:stretch>
        </p:blipFill>
        <p:spPr>
          <a:xfrm>
            <a:off x="317125" y="1063425"/>
            <a:ext cx="10062649" cy="56574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p6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511" name="Google Shape;511;p60"/>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42</a:t>
            </a:fld>
            <a:endParaRPr/>
          </a:p>
        </p:txBody>
      </p:sp>
      <p:pic>
        <p:nvPicPr>
          <p:cNvPr id="512" name="Google Shape;512;p60"/>
          <p:cNvPicPr preferRelativeResize="0"/>
          <p:nvPr/>
        </p:nvPicPr>
        <p:blipFill>
          <a:blip r:embed="rId3">
            <a:alphaModFix/>
          </a:blip>
          <a:stretch>
            <a:fillRect/>
          </a:stretch>
        </p:blipFill>
        <p:spPr>
          <a:xfrm>
            <a:off x="396575" y="1289875"/>
            <a:ext cx="9903725" cy="5568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2400">
              <a:latin typeface="Times New Roman"/>
              <a:ea typeface="Times New Roman"/>
              <a:cs typeface="Times New Roman"/>
              <a:sym typeface="Times New Roman"/>
            </a:endParaRPr>
          </a:p>
        </p:txBody>
      </p:sp>
      <p:sp>
        <p:nvSpPr>
          <p:cNvPr id="519" name="Google Shape;519;p6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520" name="Google Shape;520;p61"/>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43</a:t>
            </a:fld>
            <a:endParaRPr/>
          </a:p>
        </p:txBody>
      </p:sp>
      <p:pic>
        <p:nvPicPr>
          <p:cNvPr id="521" name="Google Shape;521;p61"/>
          <p:cNvPicPr preferRelativeResize="0"/>
          <p:nvPr/>
        </p:nvPicPr>
        <p:blipFill>
          <a:blip r:embed="rId3">
            <a:alphaModFix/>
          </a:blip>
          <a:stretch>
            <a:fillRect/>
          </a:stretch>
        </p:blipFill>
        <p:spPr>
          <a:xfrm>
            <a:off x="723375" y="1265079"/>
            <a:ext cx="9706451" cy="545722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p6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529" name="Google Shape;529;p62"/>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44</a:t>
            </a:fld>
            <a:endParaRPr/>
          </a:p>
        </p:txBody>
      </p:sp>
      <p:pic>
        <p:nvPicPr>
          <p:cNvPr id="530" name="Google Shape;530;p62"/>
          <p:cNvPicPr preferRelativeResize="0"/>
          <p:nvPr/>
        </p:nvPicPr>
        <p:blipFill>
          <a:blip r:embed="rId3">
            <a:alphaModFix/>
          </a:blip>
          <a:stretch>
            <a:fillRect/>
          </a:stretch>
        </p:blipFill>
        <p:spPr>
          <a:xfrm>
            <a:off x="704200" y="1243525"/>
            <a:ext cx="9744802" cy="54787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63"/>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538" name="Google Shape;538;p63"/>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45</a:t>
            </a:fld>
            <a:endParaRPr/>
          </a:p>
        </p:txBody>
      </p:sp>
      <p:pic>
        <p:nvPicPr>
          <p:cNvPr id="539" name="Google Shape;539;p63"/>
          <p:cNvPicPr preferRelativeResize="0"/>
          <p:nvPr/>
        </p:nvPicPr>
        <p:blipFill>
          <a:blip r:embed="rId3">
            <a:alphaModFix/>
          </a:blip>
          <a:stretch>
            <a:fillRect/>
          </a:stretch>
        </p:blipFill>
        <p:spPr>
          <a:xfrm>
            <a:off x="823412" y="903700"/>
            <a:ext cx="9506376" cy="53447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6" name="Google Shape;546;p64"/>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547" name="Google Shape;547;p64"/>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46</a:t>
            </a:fld>
            <a:endParaRPr/>
          </a:p>
        </p:txBody>
      </p:sp>
      <p:pic>
        <p:nvPicPr>
          <p:cNvPr id="548" name="Google Shape;548;p64"/>
          <p:cNvPicPr preferRelativeResize="0"/>
          <p:nvPr/>
        </p:nvPicPr>
        <p:blipFill>
          <a:blip r:embed="rId3">
            <a:alphaModFix/>
          </a:blip>
          <a:stretch>
            <a:fillRect/>
          </a:stretch>
        </p:blipFill>
        <p:spPr>
          <a:xfrm>
            <a:off x="323050" y="1063425"/>
            <a:ext cx="10050799" cy="56508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65"/>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556" name="Google Shape;556;p65"/>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47</a:t>
            </a:fld>
            <a:endParaRPr/>
          </a:p>
        </p:txBody>
      </p:sp>
      <p:pic>
        <p:nvPicPr>
          <p:cNvPr id="557" name="Google Shape;557;p65"/>
          <p:cNvPicPr preferRelativeResize="0"/>
          <p:nvPr/>
        </p:nvPicPr>
        <p:blipFill>
          <a:blip r:embed="rId3">
            <a:alphaModFix/>
          </a:blip>
          <a:stretch>
            <a:fillRect/>
          </a:stretch>
        </p:blipFill>
        <p:spPr>
          <a:xfrm>
            <a:off x="684350" y="886100"/>
            <a:ext cx="9784501" cy="5501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p6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565" name="Google Shape;565;p66"/>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48</a:t>
            </a:fld>
            <a:endParaRPr/>
          </a:p>
        </p:txBody>
      </p:sp>
      <p:pic>
        <p:nvPicPr>
          <p:cNvPr id="566" name="Google Shape;566;p66"/>
          <p:cNvPicPr preferRelativeResize="0"/>
          <p:nvPr/>
        </p:nvPicPr>
        <p:blipFill>
          <a:blip r:embed="rId3">
            <a:alphaModFix/>
          </a:blip>
          <a:stretch>
            <a:fillRect/>
          </a:stretch>
        </p:blipFill>
        <p:spPr>
          <a:xfrm>
            <a:off x="862875" y="1249975"/>
            <a:ext cx="9187924" cy="489152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6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574" name="Google Shape;574;p67"/>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49</a:t>
            </a:fld>
            <a:endParaRPr/>
          </a:p>
        </p:txBody>
      </p:sp>
      <p:pic>
        <p:nvPicPr>
          <p:cNvPr id="575" name="Google Shape;575;p67"/>
          <p:cNvPicPr preferRelativeResize="0"/>
          <p:nvPr/>
        </p:nvPicPr>
        <p:blipFill>
          <a:blip r:embed="rId3">
            <a:alphaModFix/>
          </a:blip>
          <a:stretch>
            <a:fillRect/>
          </a:stretch>
        </p:blipFill>
        <p:spPr>
          <a:xfrm>
            <a:off x="737600" y="1535300"/>
            <a:ext cx="9312299" cy="4851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3"/>
          <p:cNvSpPr txBox="1">
            <a:spLocks noGrp="1"/>
          </p:cNvSpPr>
          <p:nvPr>
            <p:ph type="title"/>
          </p:nvPr>
        </p:nvSpPr>
        <p:spPr>
          <a:xfrm>
            <a:off x="857250" y="371475"/>
            <a:ext cx="10647362" cy="85725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2"/>
              </a:buClr>
              <a:buSzPts val="3200"/>
              <a:buFont typeface="Times New Roman"/>
              <a:buNone/>
            </a:pPr>
            <a:r>
              <a:rPr lang="en-US" sz="3200" b="1">
                <a:latin typeface="Times New Roman"/>
                <a:ea typeface="Times New Roman"/>
                <a:cs typeface="Times New Roman"/>
                <a:sym typeface="Times New Roman"/>
              </a:rPr>
              <a:t>PROJECT SCOPE</a:t>
            </a:r>
            <a:endParaRPr sz="3200" b="1">
              <a:latin typeface="Times New Roman"/>
              <a:ea typeface="Times New Roman"/>
              <a:cs typeface="Times New Roman"/>
              <a:sym typeface="Times New Roman"/>
            </a:endParaRPr>
          </a:p>
        </p:txBody>
      </p:sp>
      <p:sp>
        <p:nvSpPr>
          <p:cNvPr id="185" name="Google Shape;185;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5</a:t>
            </a:fld>
            <a:endParaRPr/>
          </a:p>
        </p:txBody>
      </p:sp>
      <p:sp>
        <p:nvSpPr>
          <p:cNvPr id="186" name="Google Shape;186;p23"/>
          <p:cNvSpPr txBox="1"/>
          <p:nvPr/>
        </p:nvSpPr>
        <p:spPr>
          <a:xfrm>
            <a:off x="1328737" y="1613647"/>
            <a:ext cx="10647300" cy="4525200"/>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lt1"/>
              </a:buClr>
              <a:buSzPts val="1800"/>
              <a:buFont typeface="Noto Sans Symbols"/>
              <a:buChar char="⮚"/>
            </a:pPr>
            <a:r>
              <a:rPr lang="en-US" sz="1800" b="0" i="0" u="none" strike="noStrike" cap="none">
                <a:solidFill>
                  <a:schemeClr val="lt1"/>
                </a:solidFill>
                <a:latin typeface="Times New Roman"/>
                <a:ea typeface="Times New Roman"/>
                <a:cs typeface="Times New Roman"/>
                <a:sym typeface="Times New Roman"/>
              </a:rPr>
              <a:t>The system is convenient and flexible to be used, it saves their time, efforts, money and resources</a:t>
            </a:r>
            <a:r>
              <a:rPr lang="en-US" sz="1800">
                <a:solidFill>
                  <a:schemeClr val="lt1"/>
                </a:solidFill>
                <a:latin typeface="Times New Roman"/>
                <a:ea typeface="Times New Roman"/>
                <a:cs typeface="Times New Roman"/>
                <a:sym typeface="Times New Roman"/>
              </a:rPr>
              <a:t>.</a:t>
            </a:r>
            <a:endParaRPr sz="1800" b="0" i="0" u="none" strike="noStrike" cap="none">
              <a:solidFill>
                <a:schemeClr val="lt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lt1"/>
              </a:buClr>
              <a:buSzPts val="1800"/>
              <a:buFont typeface="Noto Sans Symbols"/>
              <a:buNone/>
            </a:pPr>
            <a:endParaRPr sz="1800" b="0" i="0" u="none" strike="noStrike" cap="none">
              <a:solidFill>
                <a:schemeClr val="lt1"/>
              </a:solidFill>
              <a:latin typeface="Times New Roman"/>
              <a:ea typeface="Times New Roman"/>
              <a:cs typeface="Times New Roman"/>
              <a:sym typeface="Times New Roman"/>
            </a:endParaRPr>
          </a:p>
          <a:p>
            <a:pPr marL="342900" marR="0" lvl="0" indent="-342900" algn="just" rtl="0">
              <a:spcBef>
                <a:spcPts val="0"/>
              </a:spcBef>
              <a:spcAft>
                <a:spcPts val="0"/>
              </a:spcAft>
              <a:buClr>
                <a:schemeClr val="lt1"/>
              </a:buClr>
              <a:buSzPts val="1800"/>
              <a:buFont typeface="Noto Sans Symbols"/>
              <a:buChar char="⮚"/>
            </a:pPr>
            <a:r>
              <a:rPr lang="en-US" sz="1800" b="0" i="0" u="none" strike="noStrike" cap="none">
                <a:solidFill>
                  <a:schemeClr val="lt1"/>
                </a:solidFill>
                <a:latin typeface="Times New Roman"/>
                <a:ea typeface="Times New Roman"/>
                <a:cs typeface="Times New Roman"/>
                <a:sym typeface="Times New Roman"/>
              </a:rPr>
              <a:t>This insurance management system can efficiently manage the company records, provides instant access and improves productivity. </a:t>
            </a:r>
            <a:endParaRPr sz="1800" b="0" i="0" u="none" strike="noStrike" cap="none">
              <a:solidFill>
                <a:schemeClr val="lt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lt1"/>
              </a:buClr>
              <a:buSzPts val="1800"/>
              <a:buFont typeface="Noto Sans Symbols"/>
              <a:buNone/>
            </a:pPr>
            <a:endParaRPr sz="1800" b="0" i="0" u="none" strike="noStrike" cap="none">
              <a:solidFill>
                <a:schemeClr val="lt1"/>
              </a:solidFill>
              <a:latin typeface="Times New Roman"/>
              <a:ea typeface="Times New Roman"/>
              <a:cs typeface="Times New Roman"/>
              <a:sym typeface="Times New Roman"/>
            </a:endParaRPr>
          </a:p>
          <a:p>
            <a:pPr marL="342900" marR="0" lvl="0" indent="-342900" algn="just" rtl="0">
              <a:spcBef>
                <a:spcPts val="0"/>
              </a:spcBef>
              <a:spcAft>
                <a:spcPts val="0"/>
              </a:spcAft>
              <a:buClr>
                <a:schemeClr val="lt1"/>
              </a:buClr>
              <a:buSzPts val="1800"/>
              <a:buFont typeface="Noto Sans Symbols"/>
              <a:buChar char="⮚"/>
            </a:pPr>
            <a:r>
              <a:rPr lang="en-US" sz="1800" b="0" i="0" u="none" strike="noStrike" cap="none">
                <a:solidFill>
                  <a:schemeClr val="lt1"/>
                </a:solidFill>
                <a:latin typeface="Times New Roman"/>
                <a:ea typeface="Times New Roman"/>
                <a:cs typeface="Times New Roman"/>
                <a:sym typeface="Times New Roman"/>
              </a:rPr>
              <a:t>The system is used to keep the record of policy details, customers details.</a:t>
            </a:r>
            <a:endParaRPr sz="1800" b="0" i="0" u="none" strike="noStrike" cap="none">
              <a:solidFill>
                <a:schemeClr val="lt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lt1"/>
              </a:buClr>
              <a:buSzPts val="1800"/>
              <a:buFont typeface="Noto Sans Symbols"/>
              <a:buNone/>
            </a:pPr>
            <a:endParaRPr sz="1800" b="0" i="0" u="none" strike="noStrike" cap="none">
              <a:solidFill>
                <a:schemeClr val="lt1"/>
              </a:solidFill>
              <a:latin typeface="Times New Roman"/>
              <a:ea typeface="Times New Roman"/>
              <a:cs typeface="Times New Roman"/>
              <a:sym typeface="Times New Roman"/>
            </a:endParaRPr>
          </a:p>
          <a:p>
            <a:pPr marL="342900" marR="0" lvl="0" indent="-342900" algn="just" rtl="0">
              <a:spcBef>
                <a:spcPts val="0"/>
              </a:spcBef>
              <a:spcAft>
                <a:spcPts val="0"/>
              </a:spcAft>
              <a:buClr>
                <a:schemeClr val="lt1"/>
              </a:buClr>
              <a:buSzPts val="1800"/>
              <a:buFont typeface="Noto Sans Symbols"/>
              <a:buChar char="⮚"/>
            </a:pPr>
            <a:r>
              <a:rPr lang="en-US" sz="1800" b="0" i="0" u="none" strike="noStrike" cap="none">
                <a:solidFill>
                  <a:schemeClr val="lt1"/>
                </a:solidFill>
                <a:latin typeface="Times New Roman"/>
                <a:ea typeface="Times New Roman"/>
                <a:cs typeface="Times New Roman"/>
                <a:sym typeface="Times New Roman"/>
              </a:rPr>
              <a:t>This system is used to provide online services to its member organizations. </a:t>
            </a:r>
            <a:endParaRPr sz="1800" b="0" i="0" u="none" strike="noStrike" cap="none">
              <a:solidFill>
                <a:schemeClr val="lt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lt1"/>
              </a:buClr>
              <a:buSzPts val="1800"/>
              <a:buFont typeface="Noto Sans Symbols"/>
              <a:buNone/>
            </a:pPr>
            <a:endParaRPr sz="1800" b="0" i="0" u="none" strike="noStrike" cap="none">
              <a:solidFill>
                <a:schemeClr val="lt1"/>
              </a:solidFill>
              <a:latin typeface="Times New Roman"/>
              <a:ea typeface="Times New Roman"/>
              <a:cs typeface="Times New Roman"/>
              <a:sym typeface="Times New Roman"/>
            </a:endParaRPr>
          </a:p>
          <a:p>
            <a:pPr marL="342900" marR="0" lvl="0" indent="-342900" algn="just" rtl="0">
              <a:spcBef>
                <a:spcPts val="0"/>
              </a:spcBef>
              <a:spcAft>
                <a:spcPts val="0"/>
              </a:spcAft>
              <a:buClr>
                <a:schemeClr val="lt1"/>
              </a:buClr>
              <a:buSzPts val="1800"/>
              <a:buFont typeface="Noto Sans Symbols"/>
              <a:buChar char="⮚"/>
            </a:pPr>
            <a:r>
              <a:rPr lang="en-US" sz="1800" b="0" i="0" u="none" strike="noStrike" cap="none">
                <a:solidFill>
                  <a:schemeClr val="lt1"/>
                </a:solidFill>
                <a:latin typeface="Times New Roman"/>
                <a:ea typeface="Times New Roman"/>
                <a:cs typeface="Times New Roman"/>
                <a:sym typeface="Times New Roman"/>
              </a:rPr>
              <a:t>Option to create a new policy for any existing/new client.</a:t>
            </a:r>
            <a:endParaRPr sz="1800" b="0" i="0" u="none" strike="noStrike" cap="none">
              <a:solidFill>
                <a:schemeClr val="lt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lt1"/>
              </a:buClr>
              <a:buSzPts val="1800"/>
              <a:buFont typeface="Noto Sans Symbols"/>
              <a:buNone/>
            </a:pPr>
            <a:endParaRPr sz="1800" b="0" i="0" u="none" strike="noStrike" cap="none">
              <a:solidFill>
                <a:schemeClr val="lt1"/>
              </a:solidFill>
              <a:latin typeface="Times New Roman"/>
              <a:ea typeface="Times New Roman"/>
              <a:cs typeface="Times New Roman"/>
              <a:sym typeface="Times New Roman"/>
            </a:endParaRPr>
          </a:p>
          <a:p>
            <a:pPr marL="342900" marR="0" lvl="0" indent="-342900" algn="just" rtl="0">
              <a:spcBef>
                <a:spcPts val="0"/>
              </a:spcBef>
              <a:spcAft>
                <a:spcPts val="0"/>
              </a:spcAft>
              <a:buClr>
                <a:schemeClr val="lt1"/>
              </a:buClr>
              <a:buSzPts val="1800"/>
              <a:buFont typeface="Noto Sans Symbols"/>
              <a:buChar char="⮚"/>
            </a:pPr>
            <a:r>
              <a:rPr lang="en-US" sz="1800" b="0" i="0" u="none" strike="noStrike" cap="none">
                <a:solidFill>
                  <a:schemeClr val="lt1"/>
                </a:solidFill>
                <a:latin typeface="Times New Roman"/>
                <a:ea typeface="Times New Roman"/>
                <a:cs typeface="Times New Roman"/>
                <a:sym typeface="Times New Roman"/>
              </a:rPr>
              <a:t>Option to edit the contact information of its client.</a:t>
            </a:r>
            <a:endParaRPr sz="1800" b="0" i="0" u="none" strike="noStrike" cap="none">
              <a:solidFill>
                <a:schemeClr val="lt1"/>
              </a:solidFill>
              <a:latin typeface="Times New Roman"/>
              <a:ea typeface="Times New Roman"/>
              <a:cs typeface="Times New Roman"/>
              <a:sym typeface="Times New Roman"/>
            </a:endParaRPr>
          </a:p>
          <a:p>
            <a:pPr marL="0" marR="0" lvl="0" indent="0" algn="just" rtl="0">
              <a:spcBef>
                <a:spcPts val="0"/>
              </a:spcBef>
              <a:spcAft>
                <a:spcPts val="0"/>
              </a:spcAft>
              <a:buClr>
                <a:schemeClr val="lt1"/>
              </a:buClr>
              <a:buSzPts val="1800"/>
              <a:buFont typeface="Century Gothic"/>
              <a:buNone/>
            </a:pPr>
            <a:endParaRPr sz="1800" b="0" i="0" u="none" strike="noStrike" cap="none">
              <a:solidFill>
                <a:schemeClr val="lt1"/>
              </a:solidFill>
              <a:latin typeface="Times New Roman"/>
              <a:ea typeface="Times New Roman"/>
              <a:cs typeface="Times New Roman"/>
              <a:sym typeface="Times New Roman"/>
            </a:endParaRPr>
          </a:p>
          <a:p>
            <a:pPr marL="342900" marR="0" lvl="0" indent="-342900" algn="just" rtl="0">
              <a:spcBef>
                <a:spcPts val="0"/>
              </a:spcBef>
              <a:spcAft>
                <a:spcPts val="0"/>
              </a:spcAft>
              <a:buClr>
                <a:schemeClr val="lt1"/>
              </a:buClr>
              <a:buSzPts val="1800"/>
              <a:buFont typeface="Noto Sans Symbols"/>
              <a:buChar char="⮚"/>
            </a:pPr>
            <a:r>
              <a:rPr lang="en-US" sz="1800" b="0" i="0" u="none" strike="noStrike" cap="none">
                <a:solidFill>
                  <a:schemeClr val="lt1"/>
                </a:solidFill>
                <a:latin typeface="Times New Roman"/>
                <a:ea typeface="Times New Roman"/>
                <a:cs typeface="Times New Roman"/>
                <a:sym typeface="Times New Roman"/>
              </a:rPr>
              <a:t>This system provides information about new policies or existing polices through online.</a:t>
            </a:r>
            <a:endParaRPr sz="1800" b="0" i="0" u="none" strike="noStrike" cap="none">
              <a:solidFill>
                <a:schemeClr val="lt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lt1"/>
              </a:buClr>
              <a:buSzPts val="1800"/>
              <a:buFont typeface="Noto Sans Symbols"/>
              <a:buNone/>
            </a:pPr>
            <a:endParaRPr sz="1800" b="0" i="0" u="none" strike="noStrike" cap="none">
              <a:solidFill>
                <a:schemeClr val="lt1"/>
              </a:solidFill>
              <a:latin typeface="Times New Roman"/>
              <a:ea typeface="Times New Roman"/>
              <a:cs typeface="Times New Roman"/>
              <a:sym typeface="Times New Roman"/>
            </a:endParaRPr>
          </a:p>
          <a:p>
            <a:pPr marL="342900" marR="0" lvl="0" indent="-342900" algn="just" rtl="0">
              <a:spcBef>
                <a:spcPts val="0"/>
              </a:spcBef>
              <a:spcAft>
                <a:spcPts val="0"/>
              </a:spcAft>
              <a:buClr>
                <a:schemeClr val="lt1"/>
              </a:buClr>
              <a:buSzPts val="1800"/>
              <a:buFont typeface="Noto Sans Symbols"/>
              <a:buChar char="⮚"/>
            </a:pPr>
            <a:r>
              <a:rPr lang="en-US" sz="1800" b="0" i="0" u="none" strike="noStrike" cap="none">
                <a:solidFill>
                  <a:schemeClr val="lt1"/>
                </a:solidFill>
                <a:latin typeface="Times New Roman"/>
                <a:ea typeface="Times New Roman"/>
                <a:cs typeface="Times New Roman"/>
                <a:sym typeface="Times New Roman"/>
              </a:rPr>
              <a:t> All communication happens via email, which are faster and more reliable than courier or post. </a:t>
            </a:r>
            <a:endParaRPr sz="1800" b="0" i="0" u="none" strike="noStrike" cap="none">
              <a:solidFill>
                <a:schemeClr val="lt1"/>
              </a:solidFill>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400">
                <a:latin typeface="Times New Roman"/>
                <a:ea typeface="Times New Roman"/>
                <a:cs typeface="Times New Roman"/>
                <a:sym typeface="Times New Roman"/>
              </a:rPr>
              <a:t>POLICY SERVICE </a:t>
            </a:r>
            <a:endParaRPr sz="2400">
              <a:latin typeface="Times New Roman"/>
              <a:ea typeface="Times New Roman"/>
              <a:cs typeface="Times New Roman"/>
              <a:sym typeface="Times New Roman"/>
            </a:endParaRPr>
          </a:p>
        </p:txBody>
      </p:sp>
      <p:sp>
        <p:nvSpPr>
          <p:cNvPr id="582" name="Google Shape;582;p68"/>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583" name="Google Shape;583;p68"/>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50</a:t>
            </a:fld>
            <a:endParaRPr/>
          </a:p>
        </p:txBody>
      </p:sp>
      <p:pic>
        <p:nvPicPr>
          <p:cNvPr id="584" name="Google Shape;584;p68"/>
          <p:cNvPicPr preferRelativeResize="0"/>
          <p:nvPr/>
        </p:nvPicPr>
        <p:blipFill>
          <a:blip r:embed="rId3">
            <a:alphaModFix/>
          </a:blip>
          <a:stretch>
            <a:fillRect/>
          </a:stretch>
        </p:blipFill>
        <p:spPr>
          <a:xfrm>
            <a:off x="664450" y="1063425"/>
            <a:ext cx="9824275" cy="55234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p69"/>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592" name="Google Shape;592;p69"/>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51</a:t>
            </a:fld>
            <a:endParaRPr/>
          </a:p>
        </p:txBody>
      </p:sp>
      <p:pic>
        <p:nvPicPr>
          <p:cNvPr id="593" name="Google Shape;593;p69"/>
          <p:cNvPicPr preferRelativeResize="0"/>
          <p:nvPr/>
        </p:nvPicPr>
        <p:blipFill>
          <a:blip r:embed="rId3">
            <a:alphaModFix/>
          </a:blip>
          <a:stretch>
            <a:fillRect/>
          </a:stretch>
        </p:blipFill>
        <p:spPr>
          <a:xfrm>
            <a:off x="450228" y="1063425"/>
            <a:ext cx="9811473" cy="55162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7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p7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601" name="Google Shape;601;p70"/>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52</a:t>
            </a:fld>
            <a:endParaRPr/>
          </a:p>
        </p:txBody>
      </p:sp>
      <p:pic>
        <p:nvPicPr>
          <p:cNvPr id="602" name="Google Shape;602;p70"/>
          <p:cNvPicPr preferRelativeResize="0"/>
          <p:nvPr/>
        </p:nvPicPr>
        <p:blipFill>
          <a:blip r:embed="rId3">
            <a:alphaModFix/>
          </a:blip>
          <a:stretch>
            <a:fillRect/>
          </a:stretch>
        </p:blipFill>
        <p:spPr>
          <a:xfrm>
            <a:off x="382475" y="1154175"/>
            <a:ext cx="9668326" cy="54357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7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p7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610" name="Google Shape;610;p71"/>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53</a:t>
            </a:fld>
            <a:endParaRPr/>
          </a:p>
        </p:txBody>
      </p:sp>
      <p:pic>
        <p:nvPicPr>
          <p:cNvPr id="611" name="Google Shape;611;p71"/>
          <p:cNvPicPr preferRelativeResize="0"/>
          <p:nvPr/>
        </p:nvPicPr>
        <p:blipFill>
          <a:blip r:embed="rId3">
            <a:alphaModFix/>
          </a:blip>
          <a:stretch>
            <a:fillRect/>
          </a:stretch>
        </p:blipFill>
        <p:spPr>
          <a:xfrm>
            <a:off x="287429" y="1063425"/>
            <a:ext cx="10065122" cy="565887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7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8" name="Google Shape;618;p7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619" name="Google Shape;619;p72"/>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54</a:t>
            </a:fld>
            <a:endParaRPr/>
          </a:p>
        </p:txBody>
      </p:sp>
      <p:pic>
        <p:nvPicPr>
          <p:cNvPr id="620" name="Google Shape;620;p72"/>
          <p:cNvPicPr preferRelativeResize="0"/>
          <p:nvPr/>
        </p:nvPicPr>
        <p:blipFill>
          <a:blip r:embed="rId3">
            <a:alphaModFix/>
          </a:blip>
          <a:stretch>
            <a:fillRect/>
          </a:stretch>
        </p:blipFill>
        <p:spPr>
          <a:xfrm>
            <a:off x="323500" y="915594"/>
            <a:ext cx="10049901" cy="565030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7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7" name="Google Shape;627;p73"/>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628" name="Google Shape;628;p73"/>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55</a:t>
            </a:fld>
            <a:endParaRPr/>
          </a:p>
        </p:txBody>
      </p:sp>
      <p:pic>
        <p:nvPicPr>
          <p:cNvPr id="629" name="Google Shape;629;p73"/>
          <p:cNvPicPr preferRelativeResize="0"/>
          <p:nvPr/>
        </p:nvPicPr>
        <p:blipFill>
          <a:blip r:embed="rId3">
            <a:alphaModFix/>
          </a:blip>
          <a:stretch>
            <a:fillRect/>
          </a:stretch>
        </p:blipFill>
        <p:spPr>
          <a:xfrm>
            <a:off x="323050" y="974062"/>
            <a:ext cx="10050799" cy="565081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74"/>
          <p:cNvSpPr txBox="1">
            <a:spLocks noGrp="1"/>
          </p:cNvSpPr>
          <p:nvPr>
            <p:ph type="title"/>
          </p:nvPr>
        </p:nvSpPr>
        <p:spPr>
          <a:xfrm>
            <a:off x="645200" y="750372"/>
            <a:ext cx="9404700" cy="767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400">
                <a:latin typeface="Times New Roman"/>
                <a:ea typeface="Times New Roman"/>
                <a:cs typeface="Times New Roman"/>
                <a:sym typeface="Times New Roman"/>
              </a:rPr>
              <a:t>QUESTION REPLY SERVICE</a:t>
            </a:r>
            <a:endParaRPr sz="2400">
              <a:latin typeface="Times New Roman"/>
              <a:ea typeface="Times New Roman"/>
              <a:cs typeface="Times New Roman"/>
              <a:sym typeface="Times New Roman"/>
            </a:endParaRPr>
          </a:p>
        </p:txBody>
      </p:sp>
      <p:sp>
        <p:nvSpPr>
          <p:cNvPr id="636" name="Google Shape;636;p74"/>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637" name="Google Shape;637;p74"/>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56</a:t>
            </a:fld>
            <a:endParaRPr/>
          </a:p>
        </p:txBody>
      </p:sp>
      <p:pic>
        <p:nvPicPr>
          <p:cNvPr id="638" name="Google Shape;638;p74"/>
          <p:cNvPicPr preferRelativeResize="0"/>
          <p:nvPr/>
        </p:nvPicPr>
        <p:blipFill>
          <a:blip r:embed="rId3">
            <a:alphaModFix/>
          </a:blip>
          <a:stretch>
            <a:fillRect/>
          </a:stretch>
        </p:blipFill>
        <p:spPr>
          <a:xfrm>
            <a:off x="717925" y="1350950"/>
            <a:ext cx="9717348" cy="48974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7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5" name="Google Shape;645;p75"/>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646" name="Google Shape;646;p75"/>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57</a:t>
            </a:fld>
            <a:endParaRPr/>
          </a:p>
        </p:txBody>
      </p:sp>
      <p:pic>
        <p:nvPicPr>
          <p:cNvPr id="647" name="Google Shape;647;p75"/>
          <p:cNvPicPr preferRelativeResize="0"/>
          <p:nvPr/>
        </p:nvPicPr>
        <p:blipFill>
          <a:blip r:embed="rId3">
            <a:alphaModFix/>
          </a:blip>
          <a:stretch>
            <a:fillRect/>
          </a:stretch>
        </p:blipFill>
        <p:spPr>
          <a:xfrm>
            <a:off x="555513" y="1063425"/>
            <a:ext cx="9585874" cy="53894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4" name="Google Shape;654;p7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655" name="Google Shape;655;p76"/>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58</a:t>
            </a:fld>
            <a:endParaRPr/>
          </a:p>
        </p:txBody>
      </p:sp>
      <p:pic>
        <p:nvPicPr>
          <p:cNvPr id="656" name="Google Shape;656;p76"/>
          <p:cNvPicPr preferRelativeResize="0"/>
          <p:nvPr/>
        </p:nvPicPr>
        <p:blipFill>
          <a:blip r:embed="rId3">
            <a:alphaModFix/>
          </a:blip>
          <a:stretch>
            <a:fillRect/>
          </a:stretch>
        </p:blipFill>
        <p:spPr>
          <a:xfrm>
            <a:off x="430200" y="1327675"/>
            <a:ext cx="9836501" cy="553032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3" name="Google Shape;663;p77"/>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664" name="Google Shape;664;p77"/>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59</a:t>
            </a:fld>
            <a:endParaRPr/>
          </a:p>
        </p:txBody>
      </p:sp>
      <p:pic>
        <p:nvPicPr>
          <p:cNvPr id="665" name="Google Shape;665;p77"/>
          <p:cNvPicPr preferRelativeResize="0"/>
          <p:nvPr/>
        </p:nvPicPr>
        <p:blipFill>
          <a:blip r:embed="rId3">
            <a:alphaModFix/>
          </a:blip>
          <a:stretch>
            <a:fillRect/>
          </a:stretch>
        </p:blipFill>
        <p:spPr>
          <a:xfrm>
            <a:off x="335075" y="1224249"/>
            <a:ext cx="10017476" cy="56320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a:t>
            </a:r>
            <a:r>
              <a:rPr lang="en-US" sz="3200">
                <a:latin typeface="Times New Roman"/>
                <a:ea typeface="Times New Roman"/>
                <a:cs typeface="Times New Roman"/>
                <a:sym typeface="Times New Roman"/>
              </a:rPr>
              <a:t>SERVICE DIVISION</a:t>
            </a:r>
            <a:endParaRPr sz="3200">
              <a:latin typeface="Times New Roman"/>
              <a:ea typeface="Times New Roman"/>
              <a:cs typeface="Times New Roman"/>
              <a:sym typeface="Times New Roman"/>
            </a:endParaRPr>
          </a:p>
        </p:txBody>
      </p:sp>
      <p:sp>
        <p:nvSpPr>
          <p:cNvPr id="193" name="Google Shape;193;p24"/>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6</a:t>
            </a:fld>
            <a:endParaRPr/>
          </a:p>
        </p:txBody>
      </p:sp>
      <p:sp>
        <p:nvSpPr>
          <p:cNvPr id="194" name="Google Shape;194;p24"/>
          <p:cNvSpPr/>
          <p:nvPr/>
        </p:nvSpPr>
        <p:spPr>
          <a:xfrm>
            <a:off x="646092" y="1946175"/>
            <a:ext cx="1986000" cy="2057400"/>
          </a:xfrm>
          <a:prstGeom prst="foldedCorner">
            <a:avLst>
              <a:gd name="adj" fmla="val 1666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400" b="0" i="0" u="none" strike="noStrike" cap="none" dirty="0">
              <a:solidFill>
                <a:schemeClr val="dk1"/>
              </a:solidFill>
              <a:latin typeface="Arial"/>
              <a:ea typeface="Arial"/>
              <a:cs typeface="Arial"/>
              <a:sym typeface="Arial"/>
            </a:endParaRPr>
          </a:p>
          <a:p>
            <a:pPr marL="0" marR="0" lvl="0" indent="0" algn="ctr" rtl="0">
              <a:lnSpc>
                <a:spcPct val="150000"/>
              </a:lnSpc>
              <a:spcBef>
                <a:spcPts val="0"/>
              </a:spcBef>
              <a:spcAft>
                <a:spcPts val="0"/>
              </a:spcAft>
              <a:buNone/>
            </a:pPr>
            <a:endParaRPr sz="1400" b="0" i="0" u="none" strike="noStrike" cap="none" dirty="0">
              <a:solidFill>
                <a:schemeClr val="dk1"/>
              </a:solidFill>
              <a:latin typeface="Arial"/>
              <a:ea typeface="Arial"/>
              <a:cs typeface="Arial"/>
              <a:sym typeface="Arial"/>
            </a:endParaRPr>
          </a:p>
          <a:p>
            <a:pPr marL="0" marR="0" lvl="0" indent="0" algn="ctr" rtl="0">
              <a:lnSpc>
                <a:spcPct val="150000"/>
              </a:lnSpc>
              <a:spcBef>
                <a:spcPts val="0"/>
              </a:spcBef>
              <a:spcAft>
                <a:spcPts val="0"/>
              </a:spcAft>
              <a:buNone/>
            </a:pPr>
            <a:r>
              <a:rPr lang="en-US" sz="1400" b="1" i="0" u="none" strike="noStrike" cap="none" dirty="0">
                <a:solidFill>
                  <a:schemeClr val="dk1"/>
                </a:solidFill>
                <a:latin typeface="Arial"/>
                <a:ea typeface="Arial"/>
                <a:cs typeface="Arial"/>
                <a:sym typeface="Arial"/>
              </a:rPr>
              <a:t>KANNA KAVERI</a:t>
            </a:r>
            <a:endParaRPr dirty="0"/>
          </a:p>
          <a:p>
            <a:pPr marL="0" marR="0" lvl="0" indent="0" algn="ctr" rtl="0">
              <a:lnSpc>
                <a:spcPct val="150000"/>
              </a:lnSpc>
              <a:spcBef>
                <a:spcPts val="0"/>
              </a:spcBef>
              <a:spcAft>
                <a:spcPts val="0"/>
              </a:spcAft>
              <a:buNone/>
            </a:pPr>
            <a:r>
              <a:rPr lang="en-US" sz="1400" b="0" i="0" u="none" strike="noStrike" cap="none" dirty="0">
                <a:solidFill>
                  <a:schemeClr val="dk1"/>
                </a:solidFill>
                <a:latin typeface="Play"/>
                <a:ea typeface="Play"/>
                <a:cs typeface="Play"/>
                <a:sym typeface="Play"/>
              </a:rPr>
              <a:t>ADMIN LOGIN</a:t>
            </a:r>
            <a:endParaRPr dirty="0"/>
          </a:p>
          <a:p>
            <a:pPr marL="0" marR="0" lvl="0" indent="0" algn="ctr" rtl="0">
              <a:lnSpc>
                <a:spcPct val="150000"/>
              </a:lnSpc>
              <a:spcBef>
                <a:spcPts val="0"/>
              </a:spcBef>
              <a:spcAft>
                <a:spcPts val="0"/>
              </a:spcAft>
              <a:buNone/>
            </a:pPr>
            <a:r>
              <a:rPr lang="en-US" sz="1400" b="0" i="0" u="none" strike="noStrike" cap="none">
                <a:solidFill>
                  <a:schemeClr val="dk1"/>
                </a:solidFill>
                <a:latin typeface="Play"/>
                <a:ea typeface="Play"/>
                <a:cs typeface="Play"/>
                <a:sym typeface="Play"/>
              </a:rPr>
              <a:t>ADD ADMIN </a:t>
            </a:r>
            <a:endParaRPr dirty="0"/>
          </a:p>
          <a:p>
            <a:pPr marL="0" marR="0" lvl="0" indent="0" algn="ctr" rtl="0">
              <a:lnSpc>
                <a:spcPct val="150000"/>
              </a:lnSpc>
              <a:spcBef>
                <a:spcPts val="0"/>
              </a:spcBef>
              <a:spcAft>
                <a:spcPts val="0"/>
              </a:spcAft>
              <a:buNone/>
            </a:pPr>
            <a:r>
              <a:rPr lang="en-US" sz="1400" b="0" i="0" u="none" strike="noStrike" cap="none" dirty="0">
                <a:solidFill>
                  <a:schemeClr val="dk1"/>
                </a:solidFill>
                <a:latin typeface="Play"/>
                <a:ea typeface="Play"/>
                <a:cs typeface="Play"/>
                <a:sym typeface="Play"/>
              </a:rPr>
              <a:t>UPDATE ADMIN</a:t>
            </a:r>
            <a:endParaRPr dirty="0"/>
          </a:p>
          <a:p>
            <a:pPr marL="0" marR="0" lvl="0" indent="0" algn="ctr" rtl="0">
              <a:lnSpc>
                <a:spcPct val="150000"/>
              </a:lnSpc>
              <a:spcBef>
                <a:spcPts val="0"/>
              </a:spcBef>
              <a:spcAft>
                <a:spcPts val="0"/>
              </a:spcAft>
              <a:buNone/>
            </a:pPr>
            <a:r>
              <a:rPr lang="en-US" sz="1400" b="0" i="0" u="none" strike="noStrike" cap="none" dirty="0">
                <a:solidFill>
                  <a:schemeClr val="dk1"/>
                </a:solidFill>
                <a:latin typeface="Play"/>
                <a:ea typeface="Play"/>
                <a:cs typeface="Play"/>
                <a:sym typeface="Play"/>
              </a:rPr>
              <a:t>DELETE ADMIN</a:t>
            </a:r>
            <a:endParaRPr dirty="0"/>
          </a:p>
          <a:p>
            <a:pPr marL="0" marR="0" lvl="0" indent="0" algn="ctr" rtl="0">
              <a:lnSpc>
                <a:spcPct val="150000"/>
              </a:lnSpc>
              <a:spcBef>
                <a:spcPts val="0"/>
              </a:spcBef>
              <a:spcAft>
                <a:spcPts val="0"/>
              </a:spcAft>
              <a:buNone/>
            </a:pPr>
            <a:r>
              <a:rPr lang="en-US" sz="1400" b="0" i="0" u="none" strike="noStrike" cap="none" dirty="0">
                <a:solidFill>
                  <a:schemeClr val="dk1"/>
                </a:solidFill>
                <a:latin typeface="Play"/>
                <a:ea typeface="Play"/>
                <a:cs typeface="Play"/>
                <a:sym typeface="Play"/>
              </a:rPr>
              <a:t>VIEW ADMIN </a:t>
            </a:r>
            <a:endParaRPr dirty="0"/>
          </a:p>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195" name="Google Shape;195;p24"/>
          <p:cNvSpPr/>
          <p:nvPr/>
        </p:nvSpPr>
        <p:spPr>
          <a:xfrm>
            <a:off x="2911475" y="1946175"/>
            <a:ext cx="1986000" cy="2057400"/>
          </a:xfrm>
          <a:prstGeom prst="foldedCorner">
            <a:avLst>
              <a:gd name="adj" fmla="val 1666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1400" b="1" i="0" u="none" strike="noStrike" cap="none">
                <a:solidFill>
                  <a:schemeClr val="dk1"/>
                </a:solidFill>
                <a:latin typeface="Arial"/>
                <a:ea typeface="Arial"/>
                <a:cs typeface="Arial"/>
                <a:sym typeface="Arial"/>
              </a:rPr>
              <a:t>ANANTHA LAKSHMI</a:t>
            </a:r>
            <a:endParaRPr/>
          </a:p>
          <a:p>
            <a:pPr marL="0" marR="0" lvl="0" indent="0" algn="ctr" rtl="0">
              <a:lnSpc>
                <a:spcPct val="150000"/>
              </a:lnSpc>
              <a:spcBef>
                <a:spcPts val="0"/>
              </a:spcBef>
              <a:spcAft>
                <a:spcPts val="0"/>
              </a:spcAft>
              <a:buNone/>
            </a:pPr>
            <a:r>
              <a:rPr lang="en-US" sz="1400" b="0" i="0" u="none" strike="noStrike" cap="none">
                <a:solidFill>
                  <a:schemeClr val="dk1"/>
                </a:solidFill>
                <a:latin typeface="Play"/>
                <a:ea typeface="Play"/>
                <a:cs typeface="Play"/>
                <a:sym typeface="Play"/>
              </a:rPr>
              <a:t>ADD CUSTOMER</a:t>
            </a:r>
            <a:endParaRPr/>
          </a:p>
          <a:p>
            <a:pPr marL="0" marR="0" lvl="0" indent="0" algn="ctr" rtl="0">
              <a:lnSpc>
                <a:spcPct val="150000"/>
              </a:lnSpc>
              <a:spcBef>
                <a:spcPts val="0"/>
              </a:spcBef>
              <a:spcAft>
                <a:spcPts val="0"/>
              </a:spcAft>
              <a:buNone/>
            </a:pPr>
            <a:r>
              <a:rPr lang="en-US" sz="1400" b="0" i="0" u="none" strike="noStrike" cap="none">
                <a:solidFill>
                  <a:schemeClr val="dk1"/>
                </a:solidFill>
                <a:latin typeface="Play"/>
                <a:ea typeface="Play"/>
                <a:cs typeface="Play"/>
                <a:sym typeface="Play"/>
              </a:rPr>
              <a:t>VIEW ALL CUSTOMER</a:t>
            </a:r>
            <a:endParaRPr/>
          </a:p>
          <a:p>
            <a:pPr marL="0" marR="0" lvl="0" indent="0" algn="ctr" rtl="0">
              <a:lnSpc>
                <a:spcPct val="150000"/>
              </a:lnSpc>
              <a:spcBef>
                <a:spcPts val="0"/>
              </a:spcBef>
              <a:spcAft>
                <a:spcPts val="0"/>
              </a:spcAft>
              <a:buNone/>
            </a:pPr>
            <a:r>
              <a:rPr lang="en-US" sz="1400" b="0" i="0" u="none" strike="noStrike" cap="none">
                <a:solidFill>
                  <a:schemeClr val="dk1"/>
                </a:solidFill>
                <a:latin typeface="Play"/>
                <a:ea typeface="Play"/>
                <a:cs typeface="Play"/>
                <a:sym typeface="Play"/>
              </a:rPr>
              <a:t>COUNT CUSTOMER</a:t>
            </a:r>
            <a:endParaRPr/>
          </a:p>
          <a:p>
            <a:pPr marL="0" marR="0" lvl="0" indent="0" algn="ctr" rtl="0">
              <a:lnSpc>
                <a:spcPct val="150000"/>
              </a:lnSpc>
              <a:spcBef>
                <a:spcPts val="0"/>
              </a:spcBef>
              <a:spcAft>
                <a:spcPts val="0"/>
              </a:spcAft>
              <a:buNone/>
            </a:pPr>
            <a:endParaRPr sz="1400" b="0" i="0" u="none" strike="noStrike" cap="none">
              <a:solidFill>
                <a:schemeClr val="dk1"/>
              </a:solidFill>
              <a:latin typeface="Play"/>
              <a:ea typeface="Play"/>
              <a:cs typeface="Play"/>
              <a:sym typeface="Play"/>
            </a:endParaRPr>
          </a:p>
        </p:txBody>
      </p:sp>
      <p:sp>
        <p:nvSpPr>
          <p:cNvPr id="196" name="Google Shape;196;p24"/>
          <p:cNvSpPr/>
          <p:nvPr/>
        </p:nvSpPr>
        <p:spPr>
          <a:xfrm>
            <a:off x="5224800" y="1946175"/>
            <a:ext cx="1819200" cy="2057400"/>
          </a:xfrm>
          <a:prstGeom prst="foldedCorner">
            <a:avLst>
              <a:gd name="adj" fmla="val 1666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1400" b="1" i="0" u="none" strike="noStrike" cap="none">
                <a:solidFill>
                  <a:schemeClr val="dk1"/>
                </a:solidFill>
                <a:latin typeface="Arial"/>
                <a:ea typeface="Arial"/>
                <a:cs typeface="Arial"/>
                <a:sym typeface="Arial"/>
              </a:rPr>
              <a:t>HARSHITHA</a:t>
            </a:r>
            <a:endParaRPr/>
          </a:p>
          <a:p>
            <a:pPr marL="0" marR="0" lvl="0" indent="0" algn="ctr" rtl="0">
              <a:lnSpc>
                <a:spcPct val="150000"/>
              </a:lnSpc>
              <a:spcBef>
                <a:spcPts val="0"/>
              </a:spcBef>
              <a:spcAft>
                <a:spcPts val="0"/>
              </a:spcAft>
              <a:buNone/>
            </a:pPr>
            <a:r>
              <a:rPr lang="en-US" sz="1400" b="0" i="0" u="none" strike="noStrike" cap="none">
                <a:solidFill>
                  <a:schemeClr val="dk1"/>
                </a:solidFill>
                <a:latin typeface="Play"/>
                <a:ea typeface="Play"/>
                <a:cs typeface="Play"/>
                <a:sym typeface="Play"/>
              </a:rPr>
              <a:t>UPDATE CUSTOMER</a:t>
            </a:r>
            <a:endParaRPr/>
          </a:p>
          <a:p>
            <a:pPr marL="0" marR="0" lvl="0" indent="0" algn="ctr" rtl="0">
              <a:lnSpc>
                <a:spcPct val="150000"/>
              </a:lnSpc>
              <a:spcBef>
                <a:spcPts val="0"/>
              </a:spcBef>
              <a:spcAft>
                <a:spcPts val="0"/>
              </a:spcAft>
              <a:buNone/>
            </a:pPr>
            <a:r>
              <a:rPr lang="en-US" sz="1400" b="0" i="0" u="none" strike="noStrike" cap="none">
                <a:solidFill>
                  <a:schemeClr val="dk1"/>
                </a:solidFill>
                <a:latin typeface="Play"/>
                <a:ea typeface="Play"/>
                <a:cs typeface="Play"/>
                <a:sym typeface="Play"/>
              </a:rPr>
              <a:t>DELETE CUSTOMER</a:t>
            </a:r>
            <a:endParaRPr/>
          </a:p>
          <a:p>
            <a:pPr marL="0" marR="0" lvl="0" indent="0" algn="ctr" rtl="0">
              <a:lnSpc>
                <a:spcPct val="150000"/>
              </a:lnSpc>
              <a:spcBef>
                <a:spcPts val="0"/>
              </a:spcBef>
              <a:spcAft>
                <a:spcPts val="0"/>
              </a:spcAft>
              <a:buNone/>
            </a:pPr>
            <a:endParaRPr sz="1400" b="0" i="0" u="none" strike="noStrike" cap="none">
              <a:solidFill>
                <a:schemeClr val="dk1"/>
              </a:solidFill>
              <a:latin typeface="Play"/>
              <a:ea typeface="Play"/>
              <a:cs typeface="Play"/>
              <a:sym typeface="Play"/>
            </a:endParaRPr>
          </a:p>
          <a:p>
            <a:pPr marL="0" marR="0" lvl="0" indent="0" algn="ctr" rtl="0">
              <a:lnSpc>
                <a:spcPct val="150000"/>
              </a:lnSpc>
              <a:spcBef>
                <a:spcPts val="0"/>
              </a:spcBef>
              <a:spcAft>
                <a:spcPts val="0"/>
              </a:spcAft>
              <a:buNone/>
            </a:pPr>
            <a:endParaRPr sz="1400" b="0" i="0" u="none" strike="noStrike" cap="none">
              <a:solidFill>
                <a:schemeClr val="dk1"/>
              </a:solidFill>
              <a:latin typeface="Play"/>
              <a:ea typeface="Play"/>
              <a:cs typeface="Play"/>
              <a:sym typeface="Play"/>
            </a:endParaRPr>
          </a:p>
        </p:txBody>
      </p:sp>
      <p:sp>
        <p:nvSpPr>
          <p:cNvPr id="197" name="Google Shape;197;p24"/>
          <p:cNvSpPr/>
          <p:nvPr/>
        </p:nvSpPr>
        <p:spPr>
          <a:xfrm>
            <a:off x="7371328" y="1946175"/>
            <a:ext cx="1986000" cy="2057400"/>
          </a:xfrm>
          <a:prstGeom prst="foldedCorner">
            <a:avLst>
              <a:gd name="adj" fmla="val 1666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1400" b="1" i="0" u="none" strike="noStrike" cap="none">
                <a:solidFill>
                  <a:schemeClr val="dk1"/>
                </a:solidFill>
                <a:latin typeface="Arial"/>
                <a:ea typeface="Arial"/>
                <a:cs typeface="Arial"/>
                <a:sym typeface="Arial"/>
              </a:rPr>
              <a:t>SRISAKTHIKUMAR</a:t>
            </a:r>
            <a:endParaRPr/>
          </a:p>
          <a:p>
            <a:pPr marL="0" marR="0" lvl="0" indent="0" algn="ctr" rtl="0">
              <a:lnSpc>
                <a:spcPct val="150000"/>
              </a:lnSpc>
              <a:spcBef>
                <a:spcPts val="0"/>
              </a:spcBef>
              <a:spcAft>
                <a:spcPts val="0"/>
              </a:spcAft>
              <a:buNone/>
            </a:pPr>
            <a:r>
              <a:rPr lang="en-US" sz="1400" b="0" i="0" u="none" strike="noStrike" cap="none">
                <a:solidFill>
                  <a:schemeClr val="dk1"/>
                </a:solidFill>
                <a:latin typeface="Play"/>
                <a:ea typeface="Play"/>
                <a:cs typeface="Play"/>
                <a:sym typeface="Play"/>
              </a:rPr>
              <a:t>ADD POLICY</a:t>
            </a:r>
            <a:endParaRPr/>
          </a:p>
          <a:p>
            <a:pPr marL="0" marR="0" lvl="0" indent="0" algn="ctr" rtl="0">
              <a:lnSpc>
                <a:spcPct val="150000"/>
              </a:lnSpc>
              <a:spcBef>
                <a:spcPts val="0"/>
              </a:spcBef>
              <a:spcAft>
                <a:spcPts val="0"/>
              </a:spcAft>
              <a:buNone/>
            </a:pPr>
            <a:r>
              <a:rPr lang="en-US" sz="1400" b="0" i="0" u="none" strike="noStrike" cap="none">
                <a:solidFill>
                  <a:schemeClr val="dk1"/>
                </a:solidFill>
                <a:latin typeface="Play"/>
                <a:ea typeface="Play"/>
                <a:cs typeface="Play"/>
                <a:sym typeface="Play"/>
              </a:rPr>
              <a:t>COUNT POLICY</a:t>
            </a:r>
            <a:endParaRPr/>
          </a:p>
          <a:p>
            <a:pPr marL="0" marR="0" lvl="0" indent="0" algn="ctr" rtl="0">
              <a:lnSpc>
                <a:spcPct val="150000"/>
              </a:lnSpc>
              <a:spcBef>
                <a:spcPts val="0"/>
              </a:spcBef>
              <a:spcAft>
                <a:spcPts val="0"/>
              </a:spcAft>
              <a:buNone/>
            </a:pPr>
            <a:r>
              <a:rPr lang="en-US" sz="1400" b="0" i="0" u="none" strike="noStrike" cap="none">
                <a:solidFill>
                  <a:schemeClr val="dk1"/>
                </a:solidFill>
                <a:latin typeface="Play"/>
                <a:ea typeface="Play"/>
                <a:cs typeface="Play"/>
                <a:sym typeface="Play"/>
              </a:rPr>
              <a:t>GET SPECIFIC POLICY</a:t>
            </a:r>
            <a:endParaRPr/>
          </a:p>
          <a:p>
            <a:pPr marL="0" marR="0" lvl="0" indent="0" algn="ctr" rtl="0">
              <a:lnSpc>
                <a:spcPct val="150000"/>
              </a:lnSpc>
              <a:spcBef>
                <a:spcPts val="0"/>
              </a:spcBef>
              <a:spcAft>
                <a:spcPts val="0"/>
              </a:spcAft>
              <a:buNone/>
            </a:pPr>
            <a:endParaRPr sz="1400" b="0" i="0" u="none" strike="noStrike" cap="none">
              <a:solidFill>
                <a:schemeClr val="dk1"/>
              </a:solidFill>
              <a:latin typeface="Play"/>
              <a:ea typeface="Play"/>
              <a:cs typeface="Play"/>
              <a:sym typeface="Play"/>
            </a:endParaRPr>
          </a:p>
        </p:txBody>
      </p:sp>
      <p:sp>
        <p:nvSpPr>
          <p:cNvPr id="198" name="Google Shape;198;p24"/>
          <p:cNvSpPr/>
          <p:nvPr/>
        </p:nvSpPr>
        <p:spPr>
          <a:xfrm>
            <a:off x="9684655" y="1946175"/>
            <a:ext cx="1986000" cy="2057400"/>
          </a:xfrm>
          <a:prstGeom prst="foldedCorner">
            <a:avLst>
              <a:gd name="adj" fmla="val 1666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1400" b="1" i="0" u="none" strike="noStrike" cap="none">
                <a:solidFill>
                  <a:schemeClr val="dk1"/>
                </a:solidFill>
                <a:latin typeface="Arial"/>
                <a:ea typeface="Arial"/>
                <a:cs typeface="Arial"/>
                <a:sym typeface="Arial"/>
              </a:rPr>
              <a:t>THEERTHA T</a:t>
            </a:r>
            <a:endParaRPr/>
          </a:p>
          <a:p>
            <a:pPr marL="0" marR="0" lvl="0" indent="0" algn="ctr" rtl="0">
              <a:lnSpc>
                <a:spcPct val="150000"/>
              </a:lnSpc>
              <a:spcBef>
                <a:spcPts val="0"/>
              </a:spcBef>
              <a:spcAft>
                <a:spcPts val="0"/>
              </a:spcAft>
              <a:buNone/>
            </a:pPr>
            <a:r>
              <a:rPr lang="en-US" sz="1400" b="0" i="0" u="none" strike="noStrike" cap="none">
                <a:solidFill>
                  <a:schemeClr val="dk1"/>
                </a:solidFill>
                <a:latin typeface="Play"/>
                <a:ea typeface="Play"/>
                <a:cs typeface="Play"/>
                <a:sym typeface="Play"/>
              </a:rPr>
              <a:t>VIEW ALL POLICY</a:t>
            </a:r>
            <a:endParaRPr/>
          </a:p>
          <a:p>
            <a:pPr marL="0" marR="0" lvl="0" indent="0" algn="ctr" rtl="0">
              <a:lnSpc>
                <a:spcPct val="150000"/>
              </a:lnSpc>
              <a:spcBef>
                <a:spcPts val="0"/>
              </a:spcBef>
              <a:spcAft>
                <a:spcPts val="0"/>
              </a:spcAft>
              <a:buNone/>
            </a:pPr>
            <a:r>
              <a:rPr lang="en-US" sz="1400" b="0" i="0" u="none" strike="noStrike" cap="none">
                <a:solidFill>
                  <a:schemeClr val="dk1"/>
                </a:solidFill>
                <a:latin typeface="Play"/>
                <a:ea typeface="Play"/>
                <a:cs typeface="Play"/>
                <a:sym typeface="Play"/>
              </a:rPr>
              <a:t>UPDATE POLICY</a:t>
            </a:r>
            <a:endParaRPr/>
          </a:p>
          <a:p>
            <a:pPr marL="0" marR="0" lvl="0" indent="0" algn="ctr" rtl="0">
              <a:lnSpc>
                <a:spcPct val="150000"/>
              </a:lnSpc>
              <a:spcBef>
                <a:spcPts val="0"/>
              </a:spcBef>
              <a:spcAft>
                <a:spcPts val="0"/>
              </a:spcAft>
              <a:buNone/>
            </a:pPr>
            <a:r>
              <a:rPr lang="en-US" sz="1400" b="0" i="0" u="none" strike="noStrike" cap="none">
                <a:solidFill>
                  <a:schemeClr val="dk1"/>
                </a:solidFill>
                <a:latin typeface="Play"/>
                <a:ea typeface="Play"/>
                <a:cs typeface="Play"/>
                <a:sym typeface="Play"/>
              </a:rPr>
              <a:t>DELETE POLICY</a:t>
            </a:r>
            <a:endParaRPr/>
          </a:p>
          <a:p>
            <a:pPr marL="0" marR="0" lvl="0" indent="0" algn="ctr" rtl="0">
              <a:lnSpc>
                <a:spcPct val="150000"/>
              </a:lnSpc>
              <a:spcBef>
                <a:spcPts val="0"/>
              </a:spcBef>
              <a:spcAft>
                <a:spcPts val="0"/>
              </a:spcAft>
              <a:buNone/>
            </a:pPr>
            <a:endParaRPr sz="1400" b="0" i="0" u="none" strike="noStrike" cap="none">
              <a:solidFill>
                <a:schemeClr val="dk1"/>
              </a:solidFill>
              <a:latin typeface="Play"/>
              <a:ea typeface="Play"/>
              <a:cs typeface="Play"/>
              <a:sym typeface="Play"/>
            </a:endParaRPr>
          </a:p>
        </p:txBody>
      </p:sp>
      <p:sp>
        <p:nvSpPr>
          <p:cNvPr id="199" name="Google Shape;199;p24"/>
          <p:cNvSpPr/>
          <p:nvPr/>
        </p:nvSpPr>
        <p:spPr>
          <a:xfrm>
            <a:off x="646100" y="4259273"/>
            <a:ext cx="1986000" cy="2380200"/>
          </a:xfrm>
          <a:prstGeom prst="foldedCorner">
            <a:avLst>
              <a:gd name="adj" fmla="val 1666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400" b="1" i="0" u="none" strike="noStrike" cap="none">
              <a:solidFill>
                <a:schemeClr val="dk1"/>
              </a:solidFill>
              <a:latin typeface="Arial"/>
              <a:ea typeface="Arial"/>
              <a:cs typeface="Arial"/>
              <a:sym typeface="Arial"/>
            </a:endParaRPr>
          </a:p>
          <a:p>
            <a:pPr marL="0" marR="0" lvl="0" indent="0" algn="ctr" rtl="0">
              <a:lnSpc>
                <a:spcPct val="150000"/>
              </a:lnSpc>
              <a:spcBef>
                <a:spcPts val="0"/>
              </a:spcBef>
              <a:spcAft>
                <a:spcPts val="0"/>
              </a:spcAft>
              <a:buNone/>
            </a:pPr>
            <a:r>
              <a:rPr lang="en-US" sz="1400" b="1" i="0" u="none" strike="noStrike" cap="none">
                <a:solidFill>
                  <a:schemeClr val="dk1"/>
                </a:solidFill>
                <a:latin typeface="Arial"/>
                <a:ea typeface="Arial"/>
                <a:cs typeface="Arial"/>
                <a:sym typeface="Arial"/>
              </a:rPr>
              <a:t>HARSHAVARDHAN</a:t>
            </a:r>
            <a:endParaRPr/>
          </a:p>
          <a:p>
            <a:pPr marL="0" marR="0" lvl="0" indent="0" algn="ctr" rtl="0">
              <a:lnSpc>
                <a:spcPct val="150000"/>
              </a:lnSpc>
              <a:spcBef>
                <a:spcPts val="0"/>
              </a:spcBef>
              <a:spcAft>
                <a:spcPts val="0"/>
              </a:spcAft>
              <a:buNone/>
            </a:pPr>
            <a:r>
              <a:rPr lang="en-US" sz="1200" b="0" i="0" u="none" strike="noStrike" cap="none">
                <a:solidFill>
                  <a:schemeClr val="dk1"/>
                </a:solidFill>
                <a:latin typeface="Play"/>
                <a:ea typeface="Play"/>
                <a:cs typeface="Play"/>
                <a:sym typeface="Play"/>
              </a:rPr>
              <a:t>VIEW POLICY APPLICATION</a:t>
            </a:r>
            <a:endParaRPr/>
          </a:p>
          <a:p>
            <a:pPr marL="0" marR="0" lvl="0" indent="0" algn="ctr" rtl="0">
              <a:lnSpc>
                <a:spcPct val="150000"/>
              </a:lnSpc>
              <a:spcBef>
                <a:spcPts val="0"/>
              </a:spcBef>
              <a:spcAft>
                <a:spcPts val="0"/>
              </a:spcAft>
              <a:buNone/>
            </a:pPr>
            <a:r>
              <a:rPr lang="en-US" sz="1400" b="0" i="0" u="none" strike="noStrike" cap="none">
                <a:solidFill>
                  <a:schemeClr val="dk1"/>
                </a:solidFill>
                <a:latin typeface="Play"/>
                <a:ea typeface="Play"/>
                <a:cs typeface="Play"/>
                <a:sym typeface="Play"/>
              </a:rPr>
              <a:t>APPLY POLICY</a:t>
            </a:r>
            <a:endParaRPr/>
          </a:p>
          <a:p>
            <a:pPr marL="0" marR="0" lvl="0" indent="0" algn="ctr" rtl="0">
              <a:lnSpc>
                <a:spcPct val="150000"/>
              </a:lnSpc>
              <a:spcBef>
                <a:spcPts val="0"/>
              </a:spcBef>
              <a:spcAft>
                <a:spcPts val="0"/>
              </a:spcAft>
              <a:buNone/>
            </a:pPr>
            <a:r>
              <a:rPr lang="en-US" sz="1400" b="0" i="0" u="none" strike="noStrike" cap="none">
                <a:solidFill>
                  <a:schemeClr val="dk1"/>
                </a:solidFill>
                <a:latin typeface="Play"/>
                <a:ea typeface="Play"/>
                <a:cs typeface="Play"/>
                <a:sym typeface="Play"/>
              </a:rPr>
              <a:t>VIEW STATUS</a:t>
            </a:r>
            <a:endParaRPr/>
          </a:p>
          <a:p>
            <a:pPr marL="0" marR="0" lvl="0" indent="0" algn="ctr" rtl="0">
              <a:lnSpc>
                <a:spcPct val="150000"/>
              </a:lnSpc>
              <a:spcBef>
                <a:spcPts val="0"/>
              </a:spcBef>
              <a:spcAft>
                <a:spcPts val="0"/>
              </a:spcAft>
              <a:buNone/>
            </a:pPr>
            <a:r>
              <a:rPr lang="en-US" sz="1400" b="0" i="0" u="none" strike="noStrike" cap="none">
                <a:solidFill>
                  <a:schemeClr val="dk1"/>
                </a:solidFill>
                <a:latin typeface="Play"/>
                <a:ea typeface="Play"/>
                <a:cs typeface="Play"/>
                <a:sym typeface="Play"/>
              </a:rPr>
              <a:t>GET POLICY BY STATUS</a:t>
            </a:r>
            <a:endParaRPr/>
          </a:p>
          <a:p>
            <a:pPr marL="0" marR="0" lvl="0" indent="0" algn="ctr" rtl="0">
              <a:lnSpc>
                <a:spcPct val="150000"/>
              </a:lnSpc>
              <a:spcBef>
                <a:spcPts val="0"/>
              </a:spcBef>
              <a:spcAft>
                <a:spcPts val="0"/>
              </a:spcAft>
              <a:buNone/>
            </a:pPr>
            <a:endParaRPr sz="1400" b="0" i="0" u="none" strike="noStrike" cap="none">
              <a:solidFill>
                <a:schemeClr val="dk1"/>
              </a:solidFill>
              <a:latin typeface="Play"/>
              <a:ea typeface="Play"/>
              <a:cs typeface="Play"/>
              <a:sym typeface="Play"/>
            </a:endParaRPr>
          </a:p>
        </p:txBody>
      </p:sp>
      <p:sp>
        <p:nvSpPr>
          <p:cNvPr id="200" name="Google Shape;200;p24"/>
          <p:cNvSpPr/>
          <p:nvPr/>
        </p:nvSpPr>
        <p:spPr>
          <a:xfrm>
            <a:off x="2911479" y="4259287"/>
            <a:ext cx="1986000" cy="2057400"/>
          </a:xfrm>
          <a:prstGeom prst="foldedCorner">
            <a:avLst>
              <a:gd name="adj" fmla="val 1666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1400" b="1" i="0" u="none" strike="noStrike" cap="none">
                <a:solidFill>
                  <a:schemeClr val="dk1"/>
                </a:solidFill>
                <a:latin typeface="Arial"/>
                <a:ea typeface="Arial"/>
                <a:cs typeface="Arial"/>
                <a:sym typeface="Arial"/>
              </a:rPr>
              <a:t>ASHISH</a:t>
            </a:r>
            <a:endParaRPr/>
          </a:p>
          <a:p>
            <a:pPr marL="0" marR="0" lvl="0" indent="0" algn="ctr" rtl="0">
              <a:lnSpc>
                <a:spcPct val="150000"/>
              </a:lnSpc>
              <a:spcBef>
                <a:spcPts val="0"/>
              </a:spcBef>
              <a:spcAft>
                <a:spcPts val="0"/>
              </a:spcAft>
              <a:buNone/>
            </a:pPr>
            <a:r>
              <a:rPr lang="en-US" sz="1200" b="0" i="0" u="none" strike="noStrike" cap="none">
                <a:solidFill>
                  <a:schemeClr val="dk1"/>
                </a:solidFill>
                <a:latin typeface="Play"/>
                <a:ea typeface="Play"/>
                <a:cs typeface="Play"/>
                <a:sym typeface="Play"/>
              </a:rPr>
              <a:t>APPROVE/REJECT POLICY</a:t>
            </a:r>
            <a:endParaRPr/>
          </a:p>
          <a:p>
            <a:pPr marL="0" marR="0" lvl="0" indent="0" algn="ctr" rtl="0">
              <a:lnSpc>
                <a:spcPct val="150000"/>
              </a:lnSpc>
              <a:spcBef>
                <a:spcPts val="0"/>
              </a:spcBef>
              <a:spcAft>
                <a:spcPts val="0"/>
              </a:spcAft>
              <a:buNone/>
            </a:pPr>
            <a:r>
              <a:rPr lang="en-US" sz="1200" b="0" i="0" u="none" strike="noStrike" cap="none">
                <a:solidFill>
                  <a:schemeClr val="dk1"/>
                </a:solidFill>
                <a:latin typeface="Play"/>
                <a:ea typeface="Play"/>
                <a:cs typeface="Play"/>
                <a:sym typeface="Play"/>
              </a:rPr>
              <a:t>DELETE POLICY</a:t>
            </a:r>
            <a:endParaRPr/>
          </a:p>
          <a:p>
            <a:pPr marL="0" marR="0" lvl="0" indent="0" algn="ctr" rtl="0">
              <a:lnSpc>
                <a:spcPct val="150000"/>
              </a:lnSpc>
              <a:spcBef>
                <a:spcPts val="0"/>
              </a:spcBef>
              <a:spcAft>
                <a:spcPts val="0"/>
              </a:spcAft>
              <a:buNone/>
            </a:pPr>
            <a:r>
              <a:rPr lang="en-US" sz="1200" b="0" i="0" u="none" strike="noStrike" cap="none">
                <a:solidFill>
                  <a:schemeClr val="dk1"/>
                </a:solidFill>
                <a:latin typeface="Play"/>
                <a:ea typeface="Play"/>
                <a:cs typeface="Play"/>
                <a:sym typeface="Play"/>
              </a:rPr>
              <a:t>COUNT OF POLICY</a:t>
            </a:r>
            <a:endParaRPr/>
          </a:p>
          <a:p>
            <a:pPr marL="0" marR="0" lvl="0" indent="0" algn="ctr" rtl="0">
              <a:lnSpc>
                <a:spcPct val="150000"/>
              </a:lnSpc>
              <a:spcBef>
                <a:spcPts val="0"/>
              </a:spcBef>
              <a:spcAft>
                <a:spcPts val="0"/>
              </a:spcAft>
              <a:buNone/>
            </a:pPr>
            <a:endParaRPr sz="1400" b="0" i="0" u="none" strike="noStrike" cap="none">
              <a:solidFill>
                <a:schemeClr val="dk1"/>
              </a:solidFill>
              <a:latin typeface="Play"/>
              <a:ea typeface="Play"/>
              <a:cs typeface="Play"/>
              <a:sym typeface="Play"/>
            </a:endParaRPr>
          </a:p>
        </p:txBody>
      </p:sp>
      <p:sp>
        <p:nvSpPr>
          <p:cNvPr id="201" name="Google Shape;201;p24"/>
          <p:cNvSpPr/>
          <p:nvPr/>
        </p:nvSpPr>
        <p:spPr>
          <a:xfrm>
            <a:off x="5314950" y="4259276"/>
            <a:ext cx="1986000" cy="1955700"/>
          </a:xfrm>
          <a:prstGeom prst="foldedCorner">
            <a:avLst>
              <a:gd name="adj" fmla="val 1666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1400" b="1" i="0" u="none" strike="noStrike" cap="none">
                <a:solidFill>
                  <a:schemeClr val="dk1"/>
                </a:solidFill>
                <a:latin typeface="Arial"/>
                <a:ea typeface="Arial"/>
                <a:cs typeface="Arial"/>
                <a:sym typeface="Arial"/>
              </a:rPr>
              <a:t>BACHU SRIPATHI</a:t>
            </a:r>
            <a:endParaRPr/>
          </a:p>
          <a:p>
            <a:pPr marL="0" marR="0" lvl="0" indent="0" algn="ctr" rtl="0">
              <a:lnSpc>
                <a:spcPct val="150000"/>
              </a:lnSpc>
              <a:spcBef>
                <a:spcPts val="0"/>
              </a:spcBef>
              <a:spcAft>
                <a:spcPts val="0"/>
              </a:spcAft>
              <a:buNone/>
            </a:pPr>
            <a:r>
              <a:rPr lang="en-US" sz="1400" b="0" i="0" u="none" strike="noStrike" cap="none">
                <a:solidFill>
                  <a:schemeClr val="dk1"/>
                </a:solidFill>
                <a:latin typeface="Play"/>
                <a:ea typeface="Play"/>
                <a:cs typeface="Play"/>
                <a:sym typeface="Play"/>
              </a:rPr>
              <a:t>ASK QUESTION</a:t>
            </a:r>
            <a:endParaRPr/>
          </a:p>
          <a:p>
            <a:pPr marL="0" marR="0" lvl="0" indent="0" algn="ctr" rtl="0">
              <a:lnSpc>
                <a:spcPct val="150000"/>
              </a:lnSpc>
              <a:spcBef>
                <a:spcPts val="0"/>
              </a:spcBef>
              <a:spcAft>
                <a:spcPts val="0"/>
              </a:spcAft>
              <a:buNone/>
            </a:pPr>
            <a:r>
              <a:rPr lang="en-US" sz="1400" b="0" i="0" u="none" strike="noStrike" cap="none">
                <a:solidFill>
                  <a:schemeClr val="dk1"/>
                </a:solidFill>
                <a:latin typeface="Play"/>
                <a:ea typeface="Play"/>
                <a:cs typeface="Play"/>
                <a:sym typeface="Play"/>
              </a:rPr>
              <a:t>VIEW REPLY</a:t>
            </a:r>
            <a:endParaRPr/>
          </a:p>
          <a:p>
            <a:pPr marL="0" marR="0" lvl="0" indent="0" algn="ctr" rtl="0">
              <a:lnSpc>
                <a:spcPct val="150000"/>
              </a:lnSpc>
              <a:spcBef>
                <a:spcPts val="0"/>
              </a:spcBef>
              <a:spcAft>
                <a:spcPts val="0"/>
              </a:spcAft>
              <a:buNone/>
            </a:pPr>
            <a:endParaRPr sz="1400" b="0" i="0" u="none" strike="noStrike" cap="none">
              <a:solidFill>
                <a:schemeClr val="dk1"/>
              </a:solidFill>
              <a:latin typeface="Play"/>
              <a:ea typeface="Play"/>
              <a:cs typeface="Play"/>
              <a:sym typeface="Play"/>
            </a:endParaRPr>
          </a:p>
        </p:txBody>
      </p:sp>
      <p:sp>
        <p:nvSpPr>
          <p:cNvPr id="202" name="Google Shape;202;p24"/>
          <p:cNvSpPr/>
          <p:nvPr/>
        </p:nvSpPr>
        <p:spPr>
          <a:xfrm>
            <a:off x="7623576" y="4157662"/>
            <a:ext cx="1986000" cy="2057400"/>
          </a:xfrm>
          <a:prstGeom prst="foldedCorner">
            <a:avLst>
              <a:gd name="adj" fmla="val 1666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1400" b="1" i="0" u="none" strike="noStrike" cap="none">
                <a:solidFill>
                  <a:schemeClr val="dk1"/>
                </a:solidFill>
                <a:latin typeface="Arial"/>
                <a:ea typeface="Arial"/>
                <a:cs typeface="Arial"/>
                <a:sym typeface="Arial"/>
              </a:rPr>
              <a:t>BOLLI SINDHU</a:t>
            </a:r>
            <a:endParaRPr/>
          </a:p>
          <a:p>
            <a:pPr marL="0" marR="0" lvl="0" indent="0" algn="ctr" rtl="0">
              <a:lnSpc>
                <a:spcPct val="150000"/>
              </a:lnSpc>
              <a:spcBef>
                <a:spcPts val="0"/>
              </a:spcBef>
              <a:spcAft>
                <a:spcPts val="0"/>
              </a:spcAft>
              <a:buNone/>
            </a:pPr>
            <a:r>
              <a:rPr lang="en-US" sz="1400" b="0" i="0" u="none" strike="noStrike" cap="none">
                <a:solidFill>
                  <a:schemeClr val="dk1"/>
                </a:solidFill>
                <a:latin typeface="Play"/>
                <a:ea typeface="Play"/>
                <a:cs typeface="Play"/>
                <a:sym typeface="Play"/>
              </a:rPr>
              <a:t>VIEW QUESTION</a:t>
            </a:r>
            <a:endParaRPr/>
          </a:p>
          <a:p>
            <a:pPr marL="0" marR="0" lvl="0" indent="0" algn="ctr" rtl="0">
              <a:lnSpc>
                <a:spcPct val="150000"/>
              </a:lnSpc>
              <a:spcBef>
                <a:spcPts val="0"/>
              </a:spcBef>
              <a:spcAft>
                <a:spcPts val="0"/>
              </a:spcAft>
              <a:buNone/>
            </a:pPr>
            <a:r>
              <a:rPr lang="en-US" sz="1400" b="0" i="0" u="none" strike="noStrike" cap="none">
                <a:solidFill>
                  <a:schemeClr val="dk1"/>
                </a:solidFill>
                <a:latin typeface="Play"/>
                <a:ea typeface="Play"/>
                <a:cs typeface="Play"/>
                <a:sym typeface="Play"/>
              </a:rPr>
              <a:t>REPLY QUESTION</a:t>
            </a:r>
            <a:endParaRPr/>
          </a:p>
          <a:p>
            <a:pPr marL="0" marR="0" lvl="0" indent="0" algn="ctr" rtl="0">
              <a:lnSpc>
                <a:spcPct val="150000"/>
              </a:lnSpc>
              <a:spcBef>
                <a:spcPts val="0"/>
              </a:spcBef>
              <a:spcAft>
                <a:spcPts val="0"/>
              </a:spcAft>
              <a:buNone/>
            </a:pPr>
            <a:endParaRPr sz="1400" b="0" i="0" u="none" strike="noStrike" cap="none">
              <a:solidFill>
                <a:schemeClr val="dk1"/>
              </a:solidFill>
              <a:latin typeface="Play"/>
              <a:ea typeface="Play"/>
              <a:cs typeface="Play"/>
              <a:sym typeface="Play"/>
            </a:endParaRPr>
          </a:p>
        </p:txBody>
      </p:sp>
      <p:sp>
        <p:nvSpPr>
          <p:cNvPr id="203" name="Google Shape;203;p24"/>
          <p:cNvSpPr/>
          <p:nvPr/>
        </p:nvSpPr>
        <p:spPr>
          <a:xfrm>
            <a:off x="9932201" y="4100512"/>
            <a:ext cx="1986000" cy="2057400"/>
          </a:xfrm>
          <a:prstGeom prst="foldedCorner">
            <a:avLst>
              <a:gd name="adj" fmla="val 1666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1400" b="1" i="0" u="none" strike="noStrike" cap="none">
                <a:solidFill>
                  <a:schemeClr val="dk1"/>
                </a:solidFill>
                <a:latin typeface="Arial"/>
                <a:ea typeface="Arial"/>
                <a:cs typeface="Arial"/>
                <a:sym typeface="Arial"/>
              </a:rPr>
              <a:t>MANASA</a:t>
            </a:r>
            <a:endParaRPr/>
          </a:p>
          <a:p>
            <a:pPr marL="0" marR="0" lvl="0" indent="0" algn="ctr" rtl="0">
              <a:lnSpc>
                <a:spcPct val="150000"/>
              </a:lnSpc>
              <a:spcBef>
                <a:spcPts val="0"/>
              </a:spcBef>
              <a:spcAft>
                <a:spcPts val="0"/>
              </a:spcAft>
              <a:buNone/>
            </a:pPr>
            <a:r>
              <a:rPr lang="en-US" sz="1400" b="0" i="0" u="none" strike="noStrike" cap="none">
                <a:solidFill>
                  <a:schemeClr val="dk1"/>
                </a:solidFill>
                <a:latin typeface="Play"/>
                <a:ea typeface="Play"/>
                <a:cs typeface="Play"/>
                <a:sym typeface="Play"/>
              </a:rPr>
              <a:t>ASK QUERY</a:t>
            </a:r>
            <a:endParaRPr/>
          </a:p>
          <a:p>
            <a:pPr marL="0" marR="0" lvl="0" indent="0" algn="ctr" rtl="0">
              <a:lnSpc>
                <a:spcPct val="150000"/>
              </a:lnSpc>
              <a:spcBef>
                <a:spcPts val="0"/>
              </a:spcBef>
              <a:spcAft>
                <a:spcPts val="0"/>
              </a:spcAft>
              <a:buNone/>
            </a:pPr>
            <a:r>
              <a:rPr lang="en-US" sz="1400" b="0" i="0" u="none" strike="noStrike" cap="none">
                <a:solidFill>
                  <a:schemeClr val="dk1"/>
                </a:solidFill>
                <a:latin typeface="Play"/>
                <a:ea typeface="Play"/>
                <a:cs typeface="Play"/>
                <a:sym typeface="Play"/>
              </a:rPr>
              <a:t>VIEW QUERY</a:t>
            </a:r>
            <a:endParaRPr/>
          </a:p>
          <a:p>
            <a:pPr marL="0" marR="0" lvl="0" indent="0" algn="ctr" rtl="0">
              <a:lnSpc>
                <a:spcPct val="150000"/>
              </a:lnSpc>
              <a:spcBef>
                <a:spcPts val="0"/>
              </a:spcBef>
              <a:spcAft>
                <a:spcPts val="0"/>
              </a:spcAft>
              <a:buNone/>
            </a:pPr>
            <a:r>
              <a:rPr lang="en-US" sz="1400" b="0" i="0" u="none" strike="noStrike" cap="none">
                <a:solidFill>
                  <a:schemeClr val="dk1"/>
                </a:solidFill>
                <a:latin typeface="Play"/>
                <a:ea typeface="Play"/>
                <a:cs typeface="Play"/>
                <a:sym typeface="Play"/>
              </a:rPr>
              <a:t>DELETE QUERY</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7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2" name="Google Shape;672;p78"/>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673" name="Google Shape;673;p78"/>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60</a:t>
            </a:fld>
            <a:endParaRPr/>
          </a:p>
        </p:txBody>
      </p:sp>
      <p:pic>
        <p:nvPicPr>
          <p:cNvPr id="674" name="Google Shape;674;p78"/>
          <p:cNvPicPr preferRelativeResize="0"/>
          <p:nvPr/>
        </p:nvPicPr>
        <p:blipFill>
          <a:blip r:embed="rId3">
            <a:alphaModFix/>
          </a:blip>
          <a:stretch>
            <a:fillRect/>
          </a:stretch>
        </p:blipFill>
        <p:spPr>
          <a:xfrm>
            <a:off x="396688" y="1063425"/>
            <a:ext cx="9903524" cy="5568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79"/>
          <p:cNvSpPr txBox="1">
            <a:spLocks noGrp="1"/>
          </p:cNvSpPr>
          <p:nvPr>
            <p:ph type="title"/>
          </p:nvPr>
        </p:nvSpPr>
        <p:spPr>
          <a:xfrm>
            <a:off x="646100" y="841423"/>
            <a:ext cx="9404700" cy="1011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400">
                <a:latin typeface="Times New Roman"/>
                <a:ea typeface="Times New Roman"/>
                <a:cs typeface="Times New Roman"/>
                <a:sym typeface="Times New Roman"/>
              </a:rPr>
              <a:t>PUBLIC QUESTION SERVICE</a:t>
            </a:r>
            <a:endParaRPr sz="2400">
              <a:latin typeface="Times New Roman"/>
              <a:ea typeface="Times New Roman"/>
              <a:cs typeface="Times New Roman"/>
              <a:sym typeface="Times New Roman"/>
            </a:endParaRPr>
          </a:p>
        </p:txBody>
      </p:sp>
      <p:sp>
        <p:nvSpPr>
          <p:cNvPr id="681" name="Google Shape;681;p79"/>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682" name="Google Shape;682;p79"/>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61</a:t>
            </a:fld>
            <a:endParaRPr/>
          </a:p>
        </p:txBody>
      </p:sp>
      <p:pic>
        <p:nvPicPr>
          <p:cNvPr id="683" name="Google Shape;683;p79"/>
          <p:cNvPicPr preferRelativeResize="0"/>
          <p:nvPr/>
        </p:nvPicPr>
        <p:blipFill>
          <a:blip r:embed="rId3">
            <a:alphaModFix/>
          </a:blip>
          <a:stretch>
            <a:fillRect/>
          </a:stretch>
        </p:blipFill>
        <p:spPr>
          <a:xfrm>
            <a:off x="740200" y="1350514"/>
            <a:ext cx="9404702" cy="528756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8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0" name="Google Shape;690;p8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691" name="Google Shape;691;p80"/>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62</a:t>
            </a:fld>
            <a:endParaRPr/>
          </a:p>
        </p:txBody>
      </p:sp>
      <p:pic>
        <p:nvPicPr>
          <p:cNvPr id="692" name="Google Shape;692;p80"/>
          <p:cNvPicPr preferRelativeResize="0"/>
          <p:nvPr/>
        </p:nvPicPr>
        <p:blipFill>
          <a:blip r:embed="rId3">
            <a:alphaModFix/>
          </a:blip>
          <a:stretch>
            <a:fillRect/>
          </a:stretch>
        </p:blipFill>
        <p:spPr>
          <a:xfrm>
            <a:off x="592738" y="1063425"/>
            <a:ext cx="9826785" cy="55248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8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9" name="Google Shape;699;p8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700" name="Google Shape;700;p81"/>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63</a:t>
            </a:fld>
            <a:endParaRPr/>
          </a:p>
        </p:txBody>
      </p:sp>
      <p:pic>
        <p:nvPicPr>
          <p:cNvPr id="701" name="Google Shape;701;p81"/>
          <p:cNvPicPr preferRelativeResize="0"/>
          <p:nvPr/>
        </p:nvPicPr>
        <p:blipFill>
          <a:blip r:embed="rId3">
            <a:alphaModFix/>
          </a:blip>
          <a:stretch>
            <a:fillRect/>
          </a:stretch>
        </p:blipFill>
        <p:spPr>
          <a:xfrm>
            <a:off x="782100" y="1063423"/>
            <a:ext cx="9404702" cy="528755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82"/>
          <p:cNvSpPr txBox="1">
            <a:spLocks noGrp="1"/>
          </p:cNvSpPr>
          <p:nvPr>
            <p:ph type="title"/>
          </p:nvPr>
        </p:nvSpPr>
        <p:spPr>
          <a:xfrm>
            <a:off x="645200" y="573349"/>
            <a:ext cx="9404700" cy="1101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400">
                <a:latin typeface="Times New Roman"/>
                <a:ea typeface="Times New Roman"/>
                <a:cs typeface="Times New Roman"/>
                <a:sym typeface="Times New Roman"/>
              </a:rPr>
              <a:t>EUREKA SERVER</a:t>
            </a:r>
            <a:endParaRPr sz="2400">
              <a:latin typeface="Times New Roman"/>
              <a:ea typeface="Times New Roman"/>
              <a:cs typeface="Times New Roman"/>
              <a:sym typeface="Times New Roman"/>
            </a:endParaRPr>
          </a:p>
        </p:txBody>
      </p:sp>
      <p:sp>
        <p:nvSpPr>
          <p:cNvPr id="708" name="Google Shape;708;p8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709" name="Google Shape;709;p82"/>
          <p:cNvSpPr txBox="1">
            <a:spLocks noGrp="1"/>
          </p:cNvSpPr>
          <p:nvPr>
            <p:ph type="sldNum" idx="12"/>
          </p:nvPr>
        </p:nvSpPr>
        <p:spPr>
          <a:xfrm>
            <a:off x="10352540" y="295729"/>
            <a:ext cx="838200" cy="767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64</a:t>
            </a:fld>
            <a:endParaRPr/>
          </a:p>
        </p:txBody>
      </p:sp>
      <p:pic>
        <p:nvPicPr>
          <p:cNvPr id="710" name="Google Shape;710;p82"/>
          <p:cNvPicPr preferRelativeResize="0"/>
          <p:nvPr/>
        </p:nvPicPr>
        <p:blipFill>
          <a:blip r:embed="rId3">
            <a:alphaModFix/>
          </a:blip>
          <a:stretch>
            <a:fillRect/>
          </a:stretch>
        </p:blipFill>
        <p:spPr>
          <a:xfrm>
            <a:off x="634700" y="1301525"/>
            <a:ext cx="9883799" cy="51854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83"/>
          <p:cNvSpPr txBox="1">
            <a:spLocks noGrp="1"/>
          </p:cNvSpPr>
          <p:nvPr>
            <p:ph type="title"/>
          </p:nvPr>
        </p:nvSpPr>
        <p:spPr>
          <a:xfrm>
            <a:off x="877570" y="295729"/>
            <a:ext cx="10436859" cy="890134"/>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2"/>
              </a:buClr>
              <a:buSzPts val="3200"/>
              <a:buFont typeface="Times New Roman"/>
              <a:buNone/>
            </a:pPr>
            <a:r>
              <a:rPr lang="en-US" sz="3200" b="1">
                <a:latin typeface="Times New Roman"/>
                <a:ea typeface="Times New Roman"/>
                <a:cs typeface="Times New Roman"/>
                <a:sym typeface="Times New Roman"/>
              </a:rPr>
              <a:t>FUTURE SCOPE</a:t>
            </a:r>
            <a:endParaRPr/>
          </a:p>
        </p:txBody>
      </p:sp>
      <p:sp>
        <p:nvSpPr>
          <p:cNvPr id="716" name="Google Shape;716;p83"/>
          <p:cNvSpPr txBox="1">
            <a:spLocks noGrp="1"/>
          </p:cNvSpPr>
          <p:nvPr>
            <p:ph type="body" idx="1"/>
          </p:nvPr>
        </p:nvSpPr>
        <p:spPr>
          <a:xfrm>
            <a:off x="1471613" y="1500188"/>
            <a:ext cx="10032999" cy="374002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240"/>
              <a:buFont typeface="Century Gothic"/>
              <a:buAutoNum type="arabicPeriod"/>
            </a:pPr>
            <a:r>
              <a:rPr lang="en-US" sz="2400">
                <a:solidFill>
                  <a:schemeClr val="lt1"/>
                </a:solidFill>
                <a:latin typeface="Times New Roman"/>
                <a:ea typeface="Times New Roman"/>
                <a:cs typeface="Times New Roman"/>
                <a:sym typeface="Times New Roman"/>
              </a:rPr>
              <a:t>Developed to be used by the all the people.</a:t>
            </a:r>
            <a:endParaRPr sz="2400"/>
          </a:p>
          <a:p>
            <a:pPr marL="342900" lvl="0" indent="-342900" algn="l" rtl="0">
              <a:spcBef>
                <a:spcPts val="1000"/>
              </a:spcBef>
              <a:spcAft>
                <a:spcPts val="0"/>
              </a:spcAft>
              <a:buSzPts val="2240"/>
              <a:buFont typeface="Century Gothic"/>
              <a:buAutoNum type="arabicPeriod"/>
            </a:pPr>
            <a:r>
              <a:rPr lang="en-US" sz="2400">
                <a:solidFill>
                  <a:schemeClr val="lt1"/>
                </a:solidFill>
                <a:latin typeface="Times New Roman"/>
                <a:ea typeface="Times New Roman"/>
                <a:cs typeface="Times New Roman"/>
                <a:sym typeface="Times New Roman"/>
              </a:rPr>
              <a:t>Can be used by the students for study purpose. </a:t>
            </a:r>
            <a:endParaRPr sz="2400"/>
          </a:p>
          <a:p>
            <a:pPr marL="342900" lvl="0" indent="-342900" algn="l" rtl="0">
              <a:spcBef>
                <a:spcPts val="1000"/>
              </a:spcBef>
              <a:spcAft>
                <a:spcPts val="0"/>
              </a:spcAft>
              <a:buSzPts val="2240"/>
              <a:buFont typeface="Century Gothic"/>
              <a:buAutoNum type="arabicPeriod"/>
            </a:pPr>
            <a:r>
              <a:rPr lang="en-US" sz="2400">
                <a:solidFill>
                  <a:schemeClr val="lt1"/>
                </a:solidFill>
                <a:latin typeface="Times New Roman"/>
                <a:ea typeface="Times New Roman"/>
                <a:cs typeface="Times New Roman"/>
                <a:sym typeface="Times New Roman"/>
              </a:rPr>
              <a:t>It eradicates the fake policy providing websites. </a:t>
            </a:r>
            <a:endParaRPr sz="2400"/>
          </a:p>
          <a:p>
            <a:pPr marL="342900" lvl="0" indent="-342900" algn="l" rtl="0">
              <a:spcBef>
                <a:spcPts val="1000"/>
              </a:spcBef>
              <a:spcAft>
                <a:spcPts val="0"/>
              </a:spcAft>
              <a:buSzPts val="2240"/>
              <a:buFont typeface="Century Gothic"/>
              <a:buAutoNum type="arabicPeriod"/>
            </a:pPr>
            <a:r>
              <a:rPr lang="en-US" sz="2400">
                <a:solidFill>
                  <a:schemeClr val="lt1"/>
                </a:solidFill>
                <a:latin typeface="Times New Roman"/>
                <a:ea typeface="Times New Roman"/>
                <a:cs typeface="Times New Roman"/>
                <a:sym typeface="Times New Roman"/>
              </a:rPr>
              <a:t>Keeps the capability to centralize all the insurance industry in India and shall keep transparency in industry. </a:t>
            </a:r>
            <a:endParaRPr sz="2400"/>
          </a:p>
          <a:p>
            <a:pPr marL="342900" lvl="0" indent="-342900" algn="l" rtl="0">
              <a:spcBef>
                <a:spcPts val="1000"/>
              </a:spcBef>
              <a:spcAft>
                <a:spcPts val="0"/>
              </a:spcAft>
              <a:buSzPts val="2240"/>
              <a:buFont typeface="Century Gothic"/>
              <a:buAutoNum type="arabicPeriod"/>
            </a:pPr>
            <a:r>
              <a:rPr lang="en-US" sz="2400">
                <a:solidFill>
                  <a:schemeClr val="lt1"/>
                </a:solidFill>
                <a:latin typeface="Times New Roman"/>
                <a:ea typeface="Times New Roman"/>
                <a:cs typeface="Times New Roman"/>
                <a:sym typeface="Times New Roman"/>
              </a:rPr>
              <a:t>This project can bring a revolution in the insurance industry. </a:t>
            </a:r>
            <a:endParaRPr sz="2400"/>
          </a:p>
        </p:txBody>
      </p:sp>
      <p:sp>
        <p:nvSpPr>
          <p:cNvPr id="717" name="Google Shape;717;p8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84"/>
          <p:cNvSpPr txBox="1">
            <a:spLocks noGrp="1"/>
          </p:cNvSpPr>
          <p:nvPr>
            <p:ph type="title"/>
          </p:nvPr>
        </p:nvSpPr>
        <p:spPr>
          <a:xfrm>
            <a:off x="913795" y="609601"/>
            <a:ext cx="3714765" cy="62531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2"/>
              </a:buClr>
              <a:buSzPts val="2400"/>
              <a:buFont typeface="Century Gothic"/>
              <a:buNone/>
            </a:pPr>
            <a:r>
              <a:rPr lang="en-US" sz="2400">
                <a:latin typeface="Times New Roman"/>
                <a:ea typeface="Times New Roman"/>
                <a:cs typeface="Times New Roman"/>
                <a:sym typeface="Times New Roman"/>
              </a:rPr>
              <a:t>Advantages</a:t>
            </a:r>
            <a:endParaRPr>
              <a:latin typeface="Times New Roman"/>
              <a:ea typeface="Times New Roman"/>
              <a:cs typeface="Times New Roman"/>
              <a:sym typeface="Times New Roman"/>
            </a:endParaRPr>
          </a:p>
        </p:txBody>
      </p:sp>
      <p:sp>
        <p:nvSpPr>
          <p:cNvPr id="723" name="Google Shape;723;p84"/>
          <p:cNvSpPr txBox="1">
            <a:spLocks noGrp="1"/>
          </p:cNvSpPr>
          <p:nvPr>
            <p:ph type="body" idx="1"/>
          </p:nvPr>
        </p:nvSpPr>
        <p:spPr>
          <a:xfrm>
            <a:off x="1894787" y="1706252"/>
            <a:ext cx="9372769" cy="4084948"/>
          </a:xfrm>
          <a:prstGeom prst="rect">
            <a:avLst/>
          </a:prstGeom>
          <a:noFill/>
          <a:ln>
            <a:noFill/>
          </a:ln>
        </p:spPr>
        <p:txBody>
          <a:bodyPr spcFirstLastPara="1" wrap="square" lIns="91425" tIns="45700" rIns="91425" bIns="45700" anchor="t" anchorCtr="0">
            <a:normAutofit/>
          </a:bodyPr>
          <a:lstStyle/>
          <a:p>
            <a:pPr marL="342900" lvl="0" indent="-368300" algn="l" rtl="0">
              <a:spcBef>
                <a:spcPts val="0"/>
              </a:spcBef>
              <a:spcAft>
                <a:spcPts val="0"/>
              </a:spcAft>
              <a:buSzPts val="2000"/>
              <a:buChar char="►"/>
            </a:pPr>
            <a:r>
              <a:rPr lang="en-US" sz="2400">
                <a:latin typeface="Times New Roman"/>
                <a:ea typeface="Times New Roman"/>
                <a:cs typeface="Times New Roman"/>
                <a:sym typeface="Times New Roman"/>
              </a:rPr>
              <a:t>Provides economic protection</a:t>
            </a:r>
            <a:endParaRPr sz="2400">
              <a:latin typeface="Times New Roman"/>
              <a:ea typeface="Times New Roman"/>
              <a:cs typeface="Times New Roman"/>
              <a:sym typeface="Times New Roman"/>
            </a:endParaRPr>
          </a:p>
          <a:p>
            <a:pPr marL="342900" lvl="0" indent="-368300" algn="l" rtl="0">
              <a:spcBef>
                <a:spcPts val="1000"/>
              </a:spcBef>
              <a:spcAft>
                <a:spcPts val="0"/>
              </a:spcAft>
              <a:buSzPts val="2000"/>
              <a:buChar char="►"/>
            </a:pPr>
            <a:r>
              <a:rPr lang="en-US" sz="2400">
                <a:latin typeface="Times New Roman"/>
                <a:ea typeface="Times New Roman"/>
                <a:cs typeface="Times New Roman"/>
                <a:sym typeface="Times New Roman"/>
              </a:rPr>
              <a:t>Shares Risks</a:t>
            </a:r>
            <a:endParaRPr sz="2400">
              <a:latin typeface="Times New Roman"/>
              <a:ea typeface="Times New Roman"/>
              <a:cs typeface="Times New Roman"/>
              <a:sym typeface="Times New Roman"/>
            </a:endParaRPr>
          </a:p>
          <a:p>
            <a:pPr marL="342900" lvl="0" indent="-368300" algn="l" rtl="0">
              <a:spcBef>
                <a:spcPts val="1000"/>
              </a:spcBef>
              <a:spcAft>
                <a:spcPts val="0"/>
              </a:spcAft>
              <a:buSzPts val="2000"/>
              <a:buChar char="►"/>
            </a:pPr>
            <a:r>
              <a:rPr lang="en-US" sz="2400">
                <a:latin typeface="Times New Roman"/>
                <a:ea typeface="Times New Roman"/>
                <a:cs typeface="Times New Roman"/>
                <a:sym typeface="Times New Roman"/>
              </a:rPr>
              <a:t>Maintain Standards of Living</a:t>
            </a:r>
            <a:endParaRPr sz="2400">
              <a:latin typeface="Times New Roman"/>
              <a:ea typeface="Times New Roman"/>
              <a:cs typeface="Times New Roman"/>
              <a:sym typeface="Times New Roman"/>
            </a:endParaRPr>
          </a:p>
          <a:p>
            <a:pPr marL="342900" lvl="0" indent="-368300" algn="l" rtl="0">
              <a:spcBef>
                <a:spcPts val="1000"/>
              </a:spcBef>
              <a:spcAft>
                <a:spcPts val="0"/>
              </a:spcAft>
              <a:buSzPts val="2000"/>
              <a:buChar char="►"/>
            </a:pPr>
            <a:r>
              <a:rPr lang="en-US" sz="2400">
                <a:latin typeface="Times New Roman"/>
                <a:ea typeface="Times New Roman"/>
                <a:cs typeface="Times New Roman"/>
                <a:sym typeface="Times New Roman"/>
              </a:rPr>
              <a:t>Encourage Savings</a:t>
            </a:r>
            <a:endParaRPr sz="2400">
              <a:latin typeface="Times New Roman"/>
              <a:ea typeface="Times New Roman"/>
              <a:cs typeface="Times New Roman"/>
              <a:sym typeface="Times New Roman"/>
            </a:endParaRPr>
          </a:p>
          <a:p>
            <a:pPr marL="342900" lvl="0" indent="-368300" algn="l" rtl="0">
              <a:spcBef>
                <a:spcPts val="1000"/>
              </a:spcBef>
              <a:spcAft>
                <a:spcPts val="0"/>
              </a:spcAft>
              <a:buSzPts val="2000"/>
              <a:buChar char="►"/>
            </a:pPr>
            <a:r>
              <a:rPr lang="en-US" sz="2400">
                <a:latin typeface="Times New Roman"/>
                <a:ea typeface="Times New Roman"/>
                <a:cs typeface="Times New Roman"/>
                <a:sym typeface="Times New Roman"/>
              </a:rPr>
              <a:t>Eliminate dependency</a:t>
            </a:r>
            <a:endParaRPr sz="2400">
              <a:latin typeface="Times New Roman"/>
              <a:ea typeface="Times New Roman"/>
              <a:cs typeface="Times New Roman"/>
              <a:sym typeface="Times New Roman"/>
            </a:endParaRPr>
          </a:p>
        </p:txBody>
      </p:sp>
      <p:sp>
        <p:nvSpPr>
          <p:cNvPr id="724" name="Google Shape;724;p8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85"/>
          <p:cNvSpPr txBox="1">
            <a:spLocks noGrp="1"/>
          </p:cNvSpPr>
          <p:nvPr>
            <p:ph type="title"/>
          </p:nvPr>
        </p:nvSpPr>
        <p:spPr>
          <a:xfrm>
            <a:off x="913795" y="609601"/>
            <a:ext cx="3497949" cy="4572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2"/>
              </a:buClr>
              <a:buSzPts val="2400"/>
              <a:buFont typeface="Century Gothic"/>
              <a:buNone/>
            </a:pPr>
            <a:r>
              <a:rPr lang="en-US" sz="2400">
                <a:latin typeface="Times New Roman"/>
                <a:ea typeface="Times New Roman"/>
                <a:cs typeface="Times New Roman"/>
                <a:sym typeface="Times New Roman"/>
              </a:rPr>
              <a:t>Disadvantages</a:t>
            </a:r>
            <a:endParaRPr>
              <a:latin typeface="Times New Roman"/>
              <a:ea typeface="Times New Roman"/>
              <a:cs typeface="Times New Roman"/>
              <a:sym typeface="Times New Roman"/>
            </a:endParaRPr>
          </a:p>
        </p:txBody>
      </p:sp>
      <p:sp>
        <p:nvSpPr>
          <p:cNvPr id="730" name="Google Shape;730;p85"/>
          <p:cNvSpPr txBox="1">
            <a:spLocks noGrp="1"/>
          </p:cNvSpPr>
          <p:nvPr>
            <p:ph type="body" idx="1"/>
          </p:nvPr>
        </p:nvSpPr>
        <p:spPr>
          <a:xfrm>
            <a:off x="1743959" y="1687398"/>
            <a:ext cx="9523598" cy="4103802"/>
          </a:xfrm>
          <a:prstGeom prst="rect">
            <a:avLst/>
          </a:prstGeom>
          <a:noFill/>
          <a:ln>
            <a:noFill/>
          </a:ln>
        </p:spPr>
        <p:txBody>
          <a:bodyPr spcFirstLastPara="1" wrap="square" lIns="91425" tIns="45700" rIns="91425" bIns="45700" anchor="t" anchorCtr="0">
            <a:normAutofit/>
          </a:bodyPr>
          <a:lstStyle/>
          <a:p>
            <a:pPr marL="342900" lvl="0" indent="-373380" algn="l" rtl="0">
              <a:spcBef>
                <a:spcPts val="0"/>
              </a:spcBef>
              <a:spcAft>
                <a:spcPts val="0"/>
              </a:spcAft>
              <a:buSzPts val="2400"/>
              <a:buChar char="►"/>
            </a:pPr>
            <a:r>
              <a:rPr lang="en-US" sz="2400">
                <a:latin typeface="Times New Roman"/>
                <a:ea typeface="Times New Roman"/>
                <a:cs typeface="Times New Roman"/>
                <a:sym typeface="Times New Roman"/>
              </a:rPr>
              <a:t>Fraud Agencies</a:t>
            </a:r>
            <a:endParaRPr sz="2400">
              <a:latin typeface="Times New Roman"/>
              <a:ea typeface="Times New Roman"/>
              <a:cs typeface="Times New Roman"/>
              <a:sym typeface="Times New Roman"/>
            </a:endParaRPr>
          </a:p>
          <a:p>
            <a:pPr marL="342900" lvl="0" indent="-373380" algn="l" rtl="0">
              <a:spcBef>
                <a:spcPts val="1000"/>
              </a:spcBef>
              <a:spcAft>
                <a:spcPts val="0"/>
              </a:spcAft>
              <a:buSzPts val="2400"/>
              <a:buChar char="►"/>
            </a:pPr>
            <a:r>
              <a:rPr lang="en-US" sz="2400">
                <a:latin typeface="Times New Roman"/>
                <a:ea typeface="Times New Roman"/>
                <a:cs typeface="Times New Roman"/>
                <a:sym typeface="Times New Roman"/>
              </a:rPr>
              <a:t>Not for all People</a:t>
            </a:r>
            <a:endParaRPr sz="2400">
              <a:latin typeface="Times New Roman"/>
              <a:ea typeface="Times New Roman"/>
              <a:cs typeface="Times New Roman"/>
              <a:sym typeface="Times New Roman"/>
            </a:endParaRPr>
          </a:p>
          <a:p>
            <a:pPr marL="342900" lvl="0" indent="-373380" algn="l" rtl="0">
              <a:spcBef>
                <a:spcPts val="1000"/>
              </a:spcBef>
              <a:spcAft>
                <a:spcPts val="0"/>
              </a:spcAft>
              <a:buSzPts val="2400"/>
              <a:buChar char="►"/>
            </a:pPr>
            <a:r>
              <a:rPr lang="en-US" sz="2400">
                <a:latin typeface="Times New Roman"/>
                <a:ea typeface="Times New Roman"/>
                <a:cs typeface="Times New Roman"/>
                <a:sym typeface="Times New Roman"/>
              </a:rPr>
              <a:t>Can be Expensive</a:t>
            </a:r>
            <a:endParaRPr sz="2400">
              <a:latin typeface="Times New Roman"/>
              <a:ea typeface="Times New Roman"/>
              <a:cs typeface="Times New Roman"/>
              <a:sym typeface="Times New Roman"/>
            </a:endParaRPr>
          </a:p>
        </p:txBody>
      </p:sp>
      <p:sp>
        <p:nvSpPr>
          <p:cNvPr id="731" name="Google Shape;731;p8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86"/>
          <p:cNvSpPr txBox="1">
            <a:spLocks noGrp="1"/>
          </p:cNvSpPr>
          <p:nvPr>
            <p:ph type="title"/>
          </p:nvPr>
        </p:nvSpPr>
        <p:spPr>
          <a:xfrm flipH="1">
            <a:off x="13145728" y="311602"/>
            <a:ext cx="580102" cy="85997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2"/>
              </a:buClr>
              <a:buSzPts val="3200"/>
              <a:buFont typeface="Century Gothic"/>
              <a:buNone/>
            </a:pPr>
            <a:endParaRPr sz="3200" b="1">
              <a:latin typeface="Times New Roman"/>
              <a:ea typeface="Times New Roman"/>
              <a:cs typeface="Times New Roman"/>
              <a:sym typeface="Times New Roman"/>
            </a:endParaRPr>
          </a:p>
        </p:txBody>
      </p:sp>
      <p:sp>
        <p:nvSpPr>
          <p:cNvPr id="737" name="Google Shape;737;p86"/>
          <p:cNvSpPr txBox="1">
            <a:spLocks noGrp="1"/>
          </p:cNvSpPr>
          <p:nvPr>
            <p:ph type="body" idx="1"/>
          </p:nvPr>
        </p:nvSpPr>
        <p:spPr>
          <a:xfrm>
            <a:off x="1114425" y="2802194"/>
            <a:ext cx="10390188" cy="288423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3200"/>
              <a:buNone/>
            </a:pPr>
            <a:r>
              <a:rPr lang="en-US" sz="4000" b="1">
                <a:latin typeface="Times New Roman"/>
                <a:ea typeface="Times New Roman"/>
                <a:cs typeface="Times New Roman"/>
                <a:sym typeface="Times New Roman"/>
              </a:rPr>
              <a:t>LET’S MOVE TO OUR PROJECT</a:t>
            </a:r>
            <a:endParaRPr sz="4000" b="1">
              <a:solidFill>
                <a:schemeClr val="lt1"/>
              </a:solidFill>
              <a:latin typeface="Times New Roman"/>
              <a:ea typeface="Times New Roman"/>
              <a:cs typeface="Times New Roman"/>
              <a:sym typeface="Times New Roman"/>
            </a:endParaRPr>
          </a:p>
        </p:txBody>
      </p:sp>
      <p:sp>
        <p:nvSpPr>
          <p:cNvPr id="738" name="Google Shape;738;p8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87"/>
          <p:cNvSpPr txBox="1">
            <a:spLocks noGrp="1"/>
          </p:cNvSpPr>
          <p:nvPr>
            <p:ph type="title"/>
          </p:nvPr>
        </p:nvSpPr>
        <p:spPr>
          <a:xfrm>
            <a:off x="842050" y="2762551"/>
            <a:ext cx="9404700" cy="1833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Times New Roman"/>
              <a:buNone/>
            </a:pPr>
            <a:r>
              <a:rPr lang="en-US">
                <a:latin typeface="Times New Roman"/>
                <a:ea typeface="Times New Roman"/>
                <a:cs typeface="Times New Roman"/>
                <a:sym typeface="Times New Roman"/>
              </a:rPr>
              <a:t>                         </a:t>
            </a:r>
            <a:r>
              <a:rPr lang="en-US" b="1">
                <a:latin typeface="Times New Roman"/>
                <a:ea typeface="Times New Roman"/>
                <a:cs typeface="Times New Roman"/>
                <a:sym typeface="Times New Roman"/>
              </a:rPr>
              <a:t>THANK YOU</a:t>
            </a:r>
            <a:endParaRPr b="1"/>
          </a:p>
        </p:txBody>
      </p:sp>
      <p:sp>
        <p:nvSpPr>
          <p:cNvPr id="744" name="Google Shape;744;p8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xfrm>
            <a:off x="744071" y="328613"/>
            <a:ext cx="10760541" cy="785812"/>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2"/>
              </a:buClr>
              <a:buSzPts val="3200"/>
              <a:buFont typeface="Times New Roman"/>
              <a:buNone/>
            </a:pPr>
            <a:r>
              <a:rPr lang="en-US" sz="3200" b="1">
                <a:latin typeface="Times New Roman"/>
                <a:ea typeface="Times New Roman"/>
                <a:cs typeface="Times New Roman"/>
                <a:sym typeface="Times New Roman"/>
              </a:rPr>
              <a:t>TOOLS &amp; TECHNOLOGIES</a:t>
            </a:r>
            <a:endParaRPr sz="3200" b="1">
              <a:latin typeface="Times New Roman"/>
              <a:ea typeface="Times New Roman"/>
              <a:cs typeface="Times New Roman"/>
              <a:sym typeface="Times New Roman"/>
            </a:endParaRPr>
          </a:p>
        </p:txBody>
      </p:sp>
      <p:sp>
        <p:nvSpPr>
          <p:cNvPr id="210" name="Google Shape;210;p25"/>
          <p:cNvSpPr txBox="1">
            <a:spLocks noGrp="1"/>
          </p:cNvSpPr>
          <p:nvPr>
            <p:ph type="body" idx="1"/>
          </p:nvPr>
        </p:nvSpPr>
        <p:spPr>
          <a:xfrm>
            <a:off x="1428750" y="1443038"/>
            <a:ext cx="10075862" cy="4468184"/>
          </a:xfrm>
          <a:prstGeom prst="rect">
            <a:avLst/>
          </a:prstGeom>
          <a:noFill/>
          <a:ln>
            <a:noFill/>
          </a:ln>
        </p:spPr>
        <p:txBody>
          <a:bodyPr spcFirstLastPara="1" wrap="square" lIns="91425" tIns="45700" rIns="91425" bIns="45700" anchor="t" anchorCtr="0">
            <a:normAutofit/>
          </a:bodyPr>
          <a:lstStyle/>
          <a:p>
            <a:pPr marL="342900" lvl="0" indent="-373380" algn="just" rtl="0">
              <a:spcBef>
                <a:spcPts val="1000"/>
              </a:spcBef>
              <a:spcAft>
                <a:spcPts val="0"/>
              </a:spcAft>
              <a:buSzPts val="2400"/>
              <a:buFont typeface="Noto Sans Symbols"/>
              <a:buChar char="⮚"/>
            </a:pPr>
            <a:r>
              <a:rPr lang="en-US" sz="2400" b="0" i="0">
                <a:latin typeface="Times New Roman"/>
                <a:ea typeface="Times New Roman"/>
                <a:cs typeface="Times New Roman"/>
                <a:sym typeface="Times New Roman"/>
              </a:rPr>
              <a:t>Server-side: Spring Boot, Spring Cloud, Spring Data JPA</a:t>
            </a:r>
            <a:endParaRPr sz="2400"/>
          </a:p>
          <a:p>
            <a:pPr marL="342900" lvl="0" indent="-373380" algn="just" rtl="0">
              <a:spcBef>
                <a:spcPts val="1000"/>
              </a:spcBef>
              <a:spcAft>
                <a:spcPts val="0"/>
              </a:spcAft>
              <a:buSzPts val="2400"/>
              <a:buFont typeface="Noto Sans Symbols"/>
              <a:buChar char="⮚"/>
            </a:pPr>
            <a:r>
              <a:rPr lang="en-US" sz="2400" b="0" i="0">
                <a:latin typeface="Times New Roman"/>
                <a:ea typeface="Times New Roman"/>
                <a:cs typeface="Times New Roman"/>
                <a:sym typeface="Times New Roman"/>
              </a:rPr>
              <a:t>Database: MySQL</a:t>
            </a:r>
            <a:endParaRPr sz="2400"/>
          </a:p>
          <a:p>
            <a:pPr marL="342900" lvl="0" indent="-373380" algn="just" rtl="0">
              <a:spcBef>
                <a:spcPts val="1000"/>
              </a:spcBef>
              <a:spcAft>
                <a:spcPts val="0"/>
              </a:spcAft>
              <a:buSzPts val="2400"/>
              <a:buFont typeface="Noto Sans Symbols"/>
              <a:buChar char="⮚"/>
            </a:pPr>
            <a:r>
              <a:rPr lang="en-US" sz="2400" b="0" i="0">
                <a:latin typeface="Times New Roman"/>
                <a:ea typeface="Times New Roman"/>
                <a:cs typeface="Times New Roman"/>
                <a:sym typeface="Times New Roman"/>
              </a:rPr>
              <a:t>Server: Embedded Tomcat</a:t>
            </a:r>
            <a:endParaRPr sz="2400"/>
          </a:p>
          <a:p>
            <a:pPr marL="342900" lvl="0" indent="-373380" algn="just" rtl="0">
              <a:spcBef>
                <a:spcPts val="1000"/>
              </a:spcBef>
              <a:spcAft>
                <a:spcPts val="0"/>
              </a:spcAft>
              <a:buSzPts val="2400"/>
              <a:buFont typeface="Noto Sans Symbols"/>
              <a:buChar char="⮚"/>
            </a:pPr>
            <a:r>
              <a:rPr lang="en-US" sz="2400" b="0" i="0">
                <a:latin typeface="Times New Roman"/>
                <a:ea typeface="Times New Roman"/>
                <a:cs typeface="Times New Roman"/>
                <a:sym typeface="Times New Roman"/>
              </a:rPr>
              <a:t>DevOps: Docker, GitHub</a:t>
            </a:r>
            <a:endParaRPr sz="2400"/>
          </a:p>
          <a:p>
            <a:pPr marL="342900" lvl="0" indent="-373380" algn="just" rtl="0">
              <a:spcBef>
                <a:spcPts val="1000"/>
              </a:spcBef>
              <a:spcAft>
                <a:spcPts val="0"/>
              </a:spcAft>
              <a:buSzPts val="2400"/>
              <a:buFont typeface="Noto Sans Symbols"/>
              <a:buChar char="⮚"/>
            </a:pPr>
            <a:r>
              <a:rPr lang="en-US" sz="2400" b="0" i="0">
                <a:latin typeface="Times New Roman"/>
                <a:ea typeface="Times New Roman"/>
                <a:cs typeface="Times New Roman"/>
                <a:sym typeface="Times New Roman"/>
              </a:rPr>
              <a:t>Spring Cloud: Spring Cloud Config, Spring Cloud Netflix Eureka, Feign, Resilience4j, Retry, Sleuth and Zipkin </a:t>
            </a:r>
            <a:endParaRPr sz="2400">
              <a:solidFill>
                <a:schemeClr val="lt1"/>
              </a:solidFill>
              <a:latin typeface="Times New Roman"/>
              <a:ea typeface="Times New Roman"/>
              <a:cs typeface="Times New Roman"/>
              <a:sym typeface="Times New Roman"/>
            </a:endParaRPr>
          </a:p>
        </p:txBody>
      </p:sp>
      <p:sp>
        <p:nvSpPr>
          <p:cNvPr id="211" name="Google Shape;211;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000000"/>
              </a:buClr>
              <a:buSzPts val="2800"/>
              <a:buFont typeface="Arial"/>
              <a:buNone/>
            </a:pPr>
            <a:fld id="{00000000-1234-1234-1234-123412341234}" type="slidenum">
              <a:rPr lang="en-US"/>
              <a:t>7</a:t>
            </a:fld>
            <a:endParaRPr/>
          </a:p>
        </p:txBody>
      </p:sp>
      <p:pic>
        <p:nvPicPr>
          <p:cNvPr id="212" name="Google Shape;212;p25"/>
          <p:cNvPicPr preferRelativeResize="0"/>
          <p:nvPr/>
        </p:nvPicPr>
        <p:blipFill rotWithShape="1">
          <a:blip r:embed="rId3">
            <a:alphaModFix/>
          </a:blip>
          <a:srcRect/>
          <a:stretch/>
        </p:blipFill>
        <p:spPr>
          <a:xfrm>
            <a:off x="768921" y="4553516"/>
            <a:ext cx="2574521" cy="1143000"/>
          </a:xfrm>
          <a:prstGeom prst="rect">
            <a:avLst/>
          </a:prstGeom>
          <a:noFill/>
          <a:ln>
            <a:noFill/>
          </a:ln>
        </p:spPr>
      </p:pic>
      <p:pic>
        <p:nvPicPr>
          <p:cNvPr id="213" name="Google Shape;213;p25"/>
          <p:cNvPicPr preferRelativeResize="0"/>
          <p:nvPr/>
        </p:nvPicPr>
        <p:blipFill rotWithShape="1">
          <a:blip r:embed="rId4">
            <a:alphaModFix/>
          </a:blip>
          <a:srcRect/>
          <a:stretch/>
        </p:blipFill>
        <p:spPr>
          <a:xfrm>
            <a:off x="3802221" y="4323921"/>
            <a:ext cx="1489320" cy="1489320"/>
          </a:xfrm>
          <a:prstGeom prst="rect">
            <a:avLst/>
          </a:prstGeom>
          <a:noFill/>
          <a:ln>
            <a:noFill/>
          </a:ln>
        </p:spPr>
      </p:pic>
      <p:pic>
        <p:nvPicPr>
          <p:cNvPr id="214" name="Google Shape;214;p25"/>
          <p:cNvPicPr preferRelativeResize="0"/>
          <p:nvPr/>
        </p:nvPicPr>
        <p:blipFill rotWithShape="1">
          <a:blip r:embed="rId5">
            <a:alphaModFix/>
          </a:blip>
          <a:srcRect/>
          <a:stretch/>
        </p:blipFill>
        <p:spPr>
          <a:xfrm>
            <a:off x="6132300" y="4323936"/>
            <a:ext cx="1896958" cy="1896958"/>
          </a:xfrm>
          <a:prstGeom prst="rect">
            <a:avLst/>
          </a:prstGeom>
          <a:noFill/>
          <a:ln>
            <a:noFill/>
          </a:ln>
        </p:spPr>
      </p:pic>
      <p:pic>
        <p:nvPicPr>
          <p:cNvPr id="215" name="Google Shape;215;p25"/>
          <p:cNvPicPr preferRelativeResize="0"/>
          <p:nvPr/>
        </p:nvPicPr>
        <p:blipFill rotWithShape="1">
          <a:blip r:embed="rId6">
            <a:alphaModFix/>
          </a:blip>
          <a:srcRect/>
          <a:stretch/>
        </p:blipFill>
        <p:spPr>
          <a:xfrm>
            <a:off x="8870012" y="4176544"/>
            <a:ext cx="1986775" cy="1986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Times New Roman"/>
              <a:buNone/>
            </a:pPr>
            <a:r>
              <a:rPr lang="en-US">
                <a:latin typeface="Times New Roman"/>
                <a:ea typeface="Times New Roman"/>
                <a:cs typeface="Times New Roman"/>
                <a:sym typeface="Times New Roman"/>
              </a:rPr>
              <a:t>                    </a:t>
            </a:r>
            <a:r>
              <a:rPr lang="en-US" sz="3200" b="1">
                <a:latin typeface="Times New Roman"/>
                <a:ea typeface="Times New Roman"/>
                <a:cs typeface="Times New Roman"/>
                <a:sym typeface="Times New Roman"/>
              </a:rPr>
              <a:t>What are Microservices?</a:t>
            </a:r>
            <a:endParaRPr/>
          </a:p>
        </p:txBody>
      </p:sp>
      <p:sp>
        <p:nvSpPr>
          <p:cNvPr id="221" name="Google Shape;221;p26"/>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73380" algn="just" rtl="0">
              <a:spcBef>
                <a:spcPts val="0"/>
              </a:spcBef>
              <a:spcAft>
                <a:spcPts val="0"/>
              </a:spcAft>
              <a:buClr>
                <a:schemeClr val="lt1"/>
              </a:buClr>
              <a:buSzPts val="2400"/>
              <a:buChar char="►"/>
            </a:pPr>
            <a:r>
              <a:rPr lang="en-US" sz="2400">
                <a:latin typeface="Times New Roman"/>
                <a:ea typeface="Times New Roman"/>
                <a:cs typeface="Times New Roman"/>
                <a:sym typeface="Times New Roman"/>
              </a:rPr>
              <a:t>Microservices is also known as the microservice architecture</a:t>
            </a:r>
            <a:endParaRPr sz="2400"/>
          </a:p>
          <a:p>
            <a:pPr marL="342900" lvl="0" indent="-373380" algn="just" rtl="0">
              <a:spcBef>
                <a:spcPts val="1000"/>
              </a:spcBef>
              <a:spcAft>
                <a:spcPts val="0"/>
              </a:spcAft>
              <a:buClr>
                <a:schemeClr val="lt1"/>
              </a:buClr>
              <a:buSzPts val="2400"/>
              <a:buChar char="►"/>
            </a:pPr>
            <a:r>
              <a:rPr lang="en-US" sz="2400">
                <a:latin typeface="Times New Roman"/>
                <a:ea typeface="Times New Roman"/>
                <a:cs typeface="Times New Roman"/>
                <a:sym typeface="Times New Roman"/>
              </a:rPr>
              <a:t>It is an architectural style that structures an application as a collection of services that are </a:t>
            </a:r>
            <a:endParaRPr sz="2400"/>
          </a:p>
          <a:p>
            <a:pPr marL="742950" lvl="1" indent="-290830" algn="just" rtl="0">
              <a:spcBef>
                <a:spcPts val="1000"/>
              </a:spcBef>
              <a:spcAft>
                <a:spcPts val="0"/>
              </a:spcAft>
              <a:buSzPts val="2000"/>
              <a:buChar char="►"/>
            </a:pPr>
            <a:r>
              <a:rPr lang="en-US" sz="2000">
                <a:latin typeface="Times New Roman"/>
                <a:ea typeface="Times New Roman"/>
                <a:cs typeface="Times New Roman"/>
                <a:sym typeface="Times New Roman"/>
              </a:rPr>
              <a:t>Highly maintainable and testable</a:t>
            </a:r>
            <a:endParaRPr sz="2000"/>
          </a:p>
          <a:p>
            <a:pPr marL="742950" lvl="1" indent="-290830" algn="just" rtl="0">
              <a:spcBef>
                <a:spcPts val="1000"/>
              </a:spcBef>
              <a:spcAft>
                <a:spcPts val="0"/>
              </a:spcAft>
              <a:buSzPts val="2000"/>
              <a:buChar char="►"/>
            </a:pPr>
            <a:r>
              <a:rPr lang="en-US" sz="2000">
                <a:latin typeface="Times New Roman"/>
                <a:ea typeface="Times New Roman"/>
                <a:cs typeface="Times New Roman"/>
                <a:sym typeface="Times New Roman"/>
              </a:rPr>
              <a:t> Loosely coupled</a:t>
            </a:r>
            <a:endParaRPr sz="2000"/>
          </a:p>
          <a:p>
            <a:pPr marL="742950" lvl="1" indent="-290830" algn="just" rtl="0">
              <a:spcBef>
                <a:spcPts val="1000"/>
              </a:spcBef>
              <a:spcAft>
                <a:spcPts val="0"/>
              </a:spcAft>
              <a:buSzPts val="2000"/>
              <a:buChar char="►"/>
            </a:pPr>
            <a:r>
              <a:rPr lang="en-US" sz="2000">
                <a:latin typeface="Times New Roman"/>
                <a:ea typeface="Times New Roman"/>
                <a:cs typeface="Times New Roman"/>
                <a:sym typeface="Times New Roman"/>
              </a:rPr>
              <a:t>Independently deployable services</a:t>
            </a:r>
            <a:endParaRPr sz="2000"/>
          </a:p>
          <a:p>
            <a:pPr marL="742950" lvl="1" indent="-290830" algn="just" rtl="0">
              <a:spcBef>
                <a:spcPts val="1000"/>
              </a:spcBef>
              <a:spcAft>
                <a:spcPts val="0"/>
              </a:spcAft>
              <a:buSzPts val="2000"/>
              <a:buChar char="►"/>
            </a:pPr>
            <a:r>
              <a:rPr lang="en-US" sz="2000">
                <a:latin typeface="Times New Roman"/>
                <a:ea typeface="Times New Roman"/>
                <a:cs typeface="Times New Roman"/>
                <a:sym typeface="Times New Roman"/>
              </a:rPr>
              <a:t>Organized around business capabilities</a:t>
            </a:r>
            <a:endParaRPr sz="2000"/>
          </a:p>
          <a:p>
            <a:pPr marL="742950" lvl="1" indent="-290830" algn="just" rtl="0">
              <a:spcBef>
                <a:spcPts val="1000"/>
              </a:spcBef>
              <a:spcAft>
                <a:spcPts val="0"/>
              </a:spcAft>
              <a:buSzPts val="2000"/>
              <a:buChar char="►"/>
            </a:pPr>
            <a:r>
              <a:rPr lang="en-US" sz="2000">
                <a:latin typeface="Times New Roman"/>
                <a:ea typeface="Times New Roman"/>
                <a:cs typeface="Times New Roman"/>
                <a:sym typeface="Times New Roman"/>
              </a:rPr>
              <a:t>Owned by small team </a:t>
            </a:r>
            <a:endParaRPr sz="2000"/>
          </a:p>
          <a:p>
            <a:pPr marL="0" lvl="0" indent="0" algn="l" rtl="0">
              <a:spcBef>
                <a:spcPts val="1000"/>
              </a:spcBef>
              <a:spcAft>
                <a:spcPts val="0"/>
              </a:spcAft>
              <a:buSzPts val="1600"/>
              <a:buNone/>
            </a:pPr>
            <a:endParaRPr/>
          </a:p>
        </p:txBody>
      </p:sp>
      <p:sp>
        <p:nvSpPr>
          <p:cNvPr id="222" name="Google Shape;222;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3200"/>
              <a:buFont typeface="Times New Roman"/>
              <a:buNone/>
            </a:pPr>
            <a:r>
              <a:rPr lang="en-US" sz="3200">
                <a:solidFill>
                  <a:schemeClr val="lt1"/>
                </a:solidFill>
                <a:latin typeface="Times New Roman"/>
                <a:ea typeface="Times New Roman"/>
                <a:cs typeface="Times New Roman"/>
                <a:sym typeface="Times New Roman"/>
              </a:rPr>
              <a:t>           </a:t>
            </a:r>
            <a:r>
              <a:rPr lang="en-US" sz="3200" b="1">
                <a:solidFill>
                  <a:schemeClr val="lt1"/>
                </a:solidFill>
                <a:latin typeface="Times New Roman"/>
                <a:ea typeface="Times New Roman"/>
                <a:cs typeface="Times New Roman"/>
                <a:sym typeface="Times New Roman"/>
              </a:rPr>
              <a:t>Characteristics of Microservice Architecture </a:t>
            </a:r>
            <a:endParaRPr sz="3200" b="1">
              <a:solidFill>
                <a:schemeClr val="lt1"/>
              </a:solidFill>
            </a:endParaRPr>
          </a:p>
        </p:txBody>
      </p:sp>
      <p:sp>
        <p:nvSpPr>
          <p:cNvPr id="228" name="Google Shape;228;p27"/>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73380" algn="l" rtl="0">
              <a:spcBef>
                <a:spcPts val="0"/>
              </a:spcBef>
              <a:spcAft>
                <a:spcPts val="0"/>
              </a:spcAft>
              <a:buClr>
                <a:schemeClr val="lt1"/>
              </a:buClr>
              <a:buSzPts val="2400"/>
              <a:buChar char="►"/>
            </a:pPr>
            <a:r>
              <a:rPr lang="en-US" sz="2400">
                <a:latin typeface="Times New Roman"/>
                <a:ea typeface="Times New Roman"/>
                <a:cs typeface="Times New Roman"/>
                <a:sym typeface="Times New Roman"/>
              </a:rPr>
              <a:t>Componentization via services</a:t>
            </a:r>
            <a:endParaRPr sz="2400"/>
          </a:p>
          <a:p>
            <a:pPr marL="342900" lvl="0" indent="-373380" algn="l" rtl="0">
              <a:spcBef>
                <a:spcPts val="1000"/>
              </a:spcBef>
              <a:spcAft>
                <a:spcPts val="0"/>
              </a:spcAft>
              <a:buClr>
                <a:schemeClr val="lt1"/>
              </a:buClr>
              <a:buSzPts val="2400"/>
              <a:buChar char="►"/>
            </a:pPr>
            <a:r>
              <a:rPr lang="en-US" sz="2400">
                <a:latin typeface="Times New Roman"/>
                <a:ea typeface="Times New Roman"/>
                <a:cs typeface="Times New Roman"/>
                <a:sym typeface="Times New Roman"/>
              </a:rPr>
              <a:t>Organized round Business Capabilities</a:t>
            </a:r>
            <a:endParaRPr sz="2400"/>
          </a:p>
          <a:p>
            <a:pPr marL="342900" lvl="0" indent="-373380" algn="l" rtl="0">
              <a:spcBef>
                <a:spcPts val="1000"/>
              </a:spcBef>
              <a:spcAft>
                <a:spcPts val="0"/>
              </a:spcAft>
              <a:buClr>
                <a:schemeClr val="lt1"/>
              </a:buClr>
              <a:buSzPts val="2400"/>
              <a:buChar char="►"/>
            </a:pPr>
            <a:r>
              <a:rPr lang="en-US" sz="2400">
                <a:latin typeface="Times New Roman"/>
                <a:ea typeface="Times New Roman"/>
                <a:cs typeface="Times New Roman"/>
                <a:sym typeface="Times New Roman"/>
              </a:rPr>
              <a:t>Products not Project(“you build, you run it”)</a:t>
            </a:r>
            <a:endParaRPr sz="2400"/>
          </a:p>
          <a:p>
            <a:pPr marL="342900" lvl="0" indent="-373380" algn="l" rtl="0">
              <a:spcBef>
                <a:spcPts val="1000"/>
              </a:spcBef>
              <a:spcAft>
                <a:spcPts val="0"/>
              </a:spcAft>
              <a:buClr>
                <a:schemeClr val="lt1"/>
              </a:buClr>
              <a:buSzPts val="2400"/>
              <a:buChar char="►"/>
            </a:pPr>
            <a:r>
              <a:rPr lang="en-US" sz="2400">
                <a:latin typeface="Times New Roman"/>
                <a:ea typeface="Times New Roman"/>
                <a:cs typeface="Times New Roman"/>
                <a:sym typeface="Times New Roman"/>
              </a:rPr>
              <a:t>Smart endpoints and dumb pipes</a:t>
            </a:r>
            <a:endParaRPr sz="2400"/>
          </a:p>
          <a:p>
            <a:pPr marL="342900" lvl="0" indent="-373380" algn="l" rtl="0">
              <a:spcBef>
                <a:spcPts val="1000"/>
              </a:spcBef>
              <a:spcAft>
                <a:spcPts val="0"/>
              </a:spcAft>
              <a:buClr>
                <a:schemeClr val="lt1"/>
              </a:buClr>
              <a:buSzPts val="2400"/>
              <a:buChar char="►"/>
            </a:pPr>
            <a:r>
              <a:rPr lang="en-US" sz="2400">
                <a:latin typeface="Times New Roman"/>
                <a:ea typeface="Times New Roman"/>
                <a:cs typeface="Times New Roman"/>
                <a:sym typeface="Times New Roman"/>
              </a:rPr>
              <a:t>Decentralized Data Management</a:t>
            </a:r>
            <a:endParaRPr sz="2400"/>
          </a:p>
          <a:p>
            <a:pPr marL="342900" lvl="0" indent="-373380" algn="l" rtl="0">
              <a:spcBef>
                <a:spcPts val="1000"/>
              </a:spcBef>
              <a:spcAft>
                <a:spcPts val="0"/>
              </a:spcAft>
              <a:buClr>
                <a:schemeClr val="lt1"/>
              </a:buClr>
              <a:buSzPts val="2400"/>
              <a:buChar char="►"/>
            </a:pPr>
            <a:r>
              <a:rPr lang="en-US" sz="2400">
                <a:latin typeface="Times New Roman"/>
                <a:ea typeface="Times New Roman"/>
                <a:cs typeface="Times New Roman"/>
                <a:sym typeface="Times New Roman"/>
              </a:rPr>
              <a:t>Infrastructure Automation</a:t>
            </a:r>
            <a:endParaRPr sz="2400"/>
          </a:p>
          <a:p>
            <a:pPr marL="342900" lvl="0" indent="-373380" algn="l" rtl="0">
              <a:spcBef>
                <a:spcPts val="1000"/>
              </a:spcBef>
              <a:spcAft>
                <a:spcPts val="0"/>
              </a:spcAft>
              <a:buClr>
                <a:schemeClr val="lt1"/>
              </a:buClr>
              <a:buSzPts val="2400"/>
              <a:buChar char="►"/>
            </a:pPr>
            <a:r>
              <a:rPr lang="en-US" sz="2400">
                <a:latin typeface="Times New Roman"/>
                <a:ea typeface="Times New Roman"/>
                <a:cs typeface="Times New Roman"/>
                <a:sym typeface="Times New Roman"/>
              </a:rPr>
              <a:t>Design For Failure</a:t>
            </a:r>
            <a:endParaRPr sz="2400"/>
          </a:p>
          <a:p>
            <a:pPr marL="0" lvl="0" indent="0" algn="l" rtl="0">
              <a:spcBef>
                <a:spcPts val="1000"/>
              </a:spcBef>
              <a:spcAft>
                <a:spcPts val="0"/>
              </a:spcAft>
              <a:buSzPts val="1600"/>
              <a:buNone/>
            </a:pPr>
            <a:endParaRPr/>
          </a:p>
        </p:txBody>
      </p:sp>
      <p:sp>
        <p:nvSpPr>
          <p:cNvPr id="229" name="Google Shape;229;p2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800"/>
              <a:buFont typeface="Century Gothic"/>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1860</Words>
  <Application>Microsoft Office PowerPoint</Application>
  <PresentationFormat>Widescreen</PresentationFormat>
  <Paragraphs>361</Paragraphs>
  <Slides>69</Slides>
  <Notes>69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69</vt:i4>
      </vt:variant>
    </vt:vector>
  </HeadingPairs>
  <TitlesOfParts>
    <vt:vector size="76" baseType="lpstr">
      <vt:lpstr>Times New Roman</vt:lpstr>
      <vt:lpstr>Noto Sans Symbols</vt:lpstr>
      <vt:lpstr>Arial</vt:lpstr>
      <vt:lpstr>Play</vt:lpstr>
      <vt:lpstr>Century Gothic</vt:lpstr>
      <vt:lpstr>Calibri</vt:lpstr>
      <vt:lpstr>Ion</vt:lpstr>
      <vt:lpstr>     INSURANCE POLICY MANAGEMENT</vt:lpstr>
      <vt:lpstr>                                    Team Members</vt:lpstr>
      <vt:lpstr>INDEX</vt:lpstr>
      <vt:lpstr>INTRODUCTION</vt:lpstr>
      <vt:lpstr>PROJECT SCOPE</vt:lpstr>
      <vt:lpstr>                   SERVICE DIVISION</vt:lpstr>
      <vt:lpstr>TOOLS &amp; TECHNOLOGIES</vt:lpstr>
      <vt:lpstr>                    What are Microservices?</vt:lpstr>
      <vt:lpstr>           Characteristics of Microservice Architecture </vt:lpstr>
      <vt:lpstr>Server-Side:</vt:lpstr>
      <vt:lpstr>Spring Cloud:</vt:lpstr>
      <vt:lpstr>Spring Cloud Config Server</vt:lpstr>
      <vt:lpstr>Spring Cloud Netflix Eureka</vt:lpstr>
      <vt:lpstr>Spring Cloud Feign</vt:lpstr>
      <vt:lpstr>Spring Cloud Resilience4j</vt:lpstr>
      <vt:lpstr>Zipkin</vt:lpstr>
      <vt:lpstr>Sleuth</vt:lpstr>
      <vt:lpstr>PowerPoint Presentation</vt:lpstr>
      <vt:lpstr>Modules</vt:lpstr>
      <vt:lpstr>PROPOSED SYSTEM</vt:lpstr>
      <vt:lpstr>PowerPoint Presentation</vt:lpstr>
      <vt:lpstr>PowerPoint Presentation</vt:lpstr>
      <vt:lpstr>PowerPoint Presentation</vt:lpstr>
      <vt:lpstr>PowerPoint Presentation</vt:lpstr>
      <vt:lpstr>ADMIN MODULE</vt:lpstr>
      <vt:lpstr>USER MODULE</vt:lpstr>
      <vt:lpstr>OUTPUT</vt:lpstr>
      <vt:lpstr>PowerPoint Presentation</vt:lpstr>
      <vt:lpstr>PowerPoint Presentation</vt:lpstr>
      <vt:lpstr>PowerPoint Presentation</vt:lpstr>
      <vt:lpstr>PowerPoint Presentation</vt:lpstr>
      <vt:lpstr>PowerPoint Presentation</vt:lpstr>
      <vt:lpstr>CUSTOMER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POLICY SERVICE </vt:lpstr>
      <vt:lpstr>PowerPoint Presentation</vt:lpstr>
      <vt:lpstr>PowerPoint Presentation</vt:lpstr>
      <vt:lpstr>PowerPoint Presentation</vt:lpstr>
      <vt:lpstr>PowerPoint Presentation</vt:lpstr>
      <vt:lpstr>PowerPoint Presentation</vt:lpstr>
      <vt:lpstr>QUESTION REPLY SERVICE</vt:lpstr>
      <vt:lpstr>PowerPoint Presentation</vt:lpstr>
      <vt:lpstr>PowerPoint Presentation</vt:lpstr>
      <vt:lpstr>PowerPoint Presentation</vt:lpstr>
      <vt:lpstr>PowerPoint Presentation</vt:lpstr>
      <vt:lpstr>PUBLIC QUESTION SERVICE</vt:lpstr>
      <vt:lpstr>PowerPoint Presentation</vt:lpstr>
      <vt:lpstr>PowerPoint Presentation</vt:lpstr>
      <vt:lpstr>EUREKA SERVER</vt:lpstr>
      <vt:lpstr>FUTURE SCOPE</vt:lpstr>
      <vt:lpstr>Advantages</vt:lpstr>
      <vt:lpstr>Disadvantages</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INSURANCE POLICY MANAGEMENT</dc:title>
  <cp:lastModifiedBy>MANASA RAJAGOPAL MADABUSHI</cp:lastModifiedBy>
  <cp:revision>3</cp:revision>
  <dcterms:modified xsi:type="dcterms:W3CDTF">2023-09-13T04:11:14Z</dcterms:modified>
</cp:coreProperties>
</file>